
<file path=[Content_Types].xml><?xml version="1.0" encoding="utf-8"?>
<Types xmlns="http://schemas.openxmlformats.org/package/2006/content-types">
  <Default Extension="bin" ContentType="image/unknown"/>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notesMasterIdLst>
    <p:notesMasterId r:id="rId28"/>
  </p:notesMasterIdLst>
  <p:handoutMasterIdLst>
    <p:handoutMasterId r:id="rId29"/>
  </p:handoutMasterIdLst>
  <p:sldIdLst>
    <p:sldId id="551" r:id="rId2"/>
    <p:sldId id="492" r:id="rId3"/>
    <p:sldId id="493" r:id="rId4"/>
    <p:sldId id="494" r:id="rId5"/>
    <p:sldId id="495" r:id="rId6"/>
    <p:sldId id="497" r:id="rId7"/>
    <p:sldId id="498" r:id="rId8"/>
    <p:sldId id="532" r:id="rId9"/>
    <p:sldId id="506" r:id="rId10"/>
    <p:sldId id="509" r:id="rId11"/>
    <p:sldId id="500" r:id="rId12"/>
    <p:sldId id="501" r:id="rId13"/>
    <p:sldId id="483" r:id="rId14"/>
    <p:sldId id="547" r:id="rId15"/>
    <p:sldId id="507" r:id="rId16"/>
    <p:sldId id="488" r:id="rId17"/>
    <p:sldId id="525" r:id="rId18"/>
    <p:sldId id="503" r:id="rId19"/>
    <p:sldId id="510" r:id="rId20"/>
    <p:sldId id="523" r:id="rId21"/>
    <p:sldId id="545" r:id="rId22"/>
    <p:sldId id="543" r:id="rId23"/>
    <p:sldId id="540" r:id="rId24"/>
    <p:sldId id="536" r:id="rId25"/>
    <p:sldId id="514" r:id="rId26"/>
    <p:sldId id="530" r:id="rId27"/>
  </p:sldIdLst>
  <p:sldSz cx="12192000" cy="6858000"/>
  <p:notesSz cx="6858000" cy="9144000"/>
  <p:defaultText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Evan Santiago" initials="ES [27]" lastIdx="1" clrIdx="28">
    <p:extLst/>
  </p:cmAuthor>
  <p:cmAuthor id="1" name="Evan Santiago" initials="ES" lastIdx="1" clrIdx="0">
    <p:extLst/>
  </p:cmAuthor>
  <p:cmAuthor id="30" name="Erin Peralta" initials="EP" lastIdx="8" clrIdx="29">
    <p:extLst/>
  </p:cmAuthor>
  <p:cmAuthor id="2" name="Evan Santiago" initials="ES [2]" lastIdx="1" clrIdx="1">
    <p:extLst/>
  </p:cmAuthor>
  <p:cmAuthor id="3" name="Evan Santiago" initials="ES [3]" lastIdx="1" clrIdx="2">
    <p:extLst/>
  </p:cmAuthor>
  <p:cmAuthor id="4" name="Evan Santiago" initials="ES [4]" lastIdx="1" clrIdx="3">
    <p:extLst/>
  </p:cmAuthor>
  <p:cmAuthor id="5" name="Evan Santiago" initials="ES [5]" lastIdx="1" clrIdx="4">
    <p:extLst/>
  </p:cmAuthor>
  <p:cmAuthor id="6" name="Evan Santiago" initials="ES [6]" lastIdx="1" clrIdx="5">
    <p:extLst/>
  </p:cmAuthor>
  <p:cmAuthor id="7" name="Evan Santiago" initials="ES [7]" lastIdx="1" clrIdx="6">
    <p:extLst/>
  </p:cmAuthor>
  <p:cmAuthor id="8" name="Evan Santiago" initials="ES [8]" lastIdx="1" clrIdx="7">
    <p:extLst/>
  </p:cmAuthor>
  <p:cmAuthor id="9" name="Evan Santiago" initials="ES [9]" lastIdx="1" clrIdx="8">
    <p:extLst/>
  </p:cmAuthor>
  <p:cmAuthor id="10" name="Evan Santiago" initials="ES [10]" lastIdx="1" clrIdx="9">
    <p:extLst/>
  </p:cmAuthor>
  <p:cmAuthor id="11" name="Evan Santiago" initials="ES [11]" lastIdx="1" clrIdx="10">
    <p:extLst/>
  </p:cmAuthor>
  <p:cmAuthor id="12" name="Evan Santiago" initials="ES [12]" lastIdx="1" clrIdx="11">
    <p:extLst/>
  </p:cmAuthor>
  <p:cmAuthor id="13" name="Evan Santiago" initials="ES [13]" lastIdx="1" clrIdx="12">
    <p:extLst/>
  </p:cmAuthor>
  <p:cmAuthor id="14" name="Evan Santiago" initials="ES [14]" lastIdx="1" clrIdx="13">
    <p:extLst/>
  </p:cmAuthor>
  <p:cmAuthor id="15" name="Evan Santiago" initials="ES [15]" lastIdx="1" clrIdx="14">
    <p:extLst/>
  </p:cmAuthor>
  <p:cmAuthor id="16" name="Evan Santiago" initials="ES [16]" lastIdx="1" clrIdx="15">
    <p:extLst/>
  </p:cmAuthor>
  <p:cmAuthor id="17" name="Evan Santiago" initials="ES [2] [2]" lastIdx="1" clrIdx="16">
    <p:extLst/>
  </p:cmAuthor>
  <p:cmAuthor id="18" name="Evan Santiago" initials="ES [4] [2]" lastIdx="1" clrIdx="17">
    <p:extLst/>
  </p:cmAuthor>
  <p:cmAuthor id="19" name="Evan Santiago" initials="ES [17]" lastIdx="1" clrIdx="18">
    <p:extLst/>
  </p:cmAuthor>
  <p:cmAuthor id="20" name="Evan Santiago" initials="ES [18]" lastIdx="1" clrIdx="19">
    <p:extLst/>
  </p:cmAuthor>
  <p:cmAuthor id="21" name="Evan Santiago" initials="ES [19]" lastIdx="1" clrIdx="20">
    <p:extLst/>
  </p:cmAuthor>
  <p:cmAuthor id="22" name="Evan Santiago" initials="ES [20]" lastIdx="1" clrIdx="21">
    <p:extLst/>
  </p:cmAuthor>
  <p:cmAuthor id="23" name="Evan Santiago" initials="ES [21]" lastIdx="1" clrIdx="22">
    <p:extLst/>
  </p:cmAuthor>
  <p:cmAuthor id="24" name="Evan Santiago" initials="ES [22]" lastIdx="1" clrIdx="23">
    <p:extLst/>
  </p:cmAuthor>
  <p:cmAuthor id="25" name="Evan Santiago" initials="ES [23]" lastIdx="1" clrIdx="24">
    <p:extLst/>
  </p:cmAuthor>
  <p:cmAuthor id="26" name="Evan Santiago" initials="ES [24]" lastIdx="1" clrIdx="25">
    <p:extLst/>
  </p:cmAuthor>
  <p:cmAuthor id="27" name="Evan Santiago" initials="ES [25]" lastIdx="1" clrIdx="26">
    <p:extLst/>
  </p:cmAuthor>
  <p:cmAuthor id="28" name="Evan Santiago" initials="ES [26]" lastIdx="1" clrIdx="27">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91F"/>
    <a:srgbClr val="1A0F21"/>
    <a:srgbClr val="D5D4D5"/>
    <a:srgbClr val="F26924"/>
    <a:srgbClr val="FFFFFF"/>
    <a:srgbClr val="36393C"/>
    <a:srgbClr val="F69221"/>
    <a:srgbClr val="00ADBD"/>
    <a:srgbClr val="078CC5"/>
    <a:srgbClr val="F262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60" autoAdjust="0"/>
    <p:restoredTop sz="75921"/>
  </p:normalViewPr>
  <p:slideViewPr>
    <p:cSldViewPr snapToGrid="0" snapToObjects="1">
      <p:cViewPr varScale="1">
        <p:scale>
          <a:sx n="69" d="100"/>
          <a:sy n="69" d="100"/>
        </p:scale>
        <p:origin x="882" y="39"/>
      </p:cViewPr>
      <p:guideLst/>
    </p:cSldViewPr>
  </p:slideViewPr>
  <p:notesTextViewPr>
    <p:cViewPr>
      <p:scale>
        <a:sx n="1" d="1"/>
        <a:sy n="1" d="1"/>
      </p:scale>
      <p:origin x="0" y="0"/>
    </p:cViewPr>
  </p:notesTextViewPr>
  <p:notesViewPr>
    <p:cSldViewPr snapToGrid="0" snapToObjects="1">
      <p:cViewPr varScale="1">
        <p:scale>
          <a:sx n="87" d="100"/>
          <a:sy n="87" d="100"/>
        </p:scale>
        <p:origin x="390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24C-4D8D-84C6-CFFF691526F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24C-4D8D-84C6-CFFF691526F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24C-4D8D-84C6-CFFF691526F1}"/>
              </c:ext>
            </c:extLst>
          </c:dPt>
          <c:cat>
            <c:strRef>
              <c:f>Sheet1!$A$2:$A$4</c:f>
              <c:strCache>
                <c:ptCount val="2"/>
                <c:pt idx="0">
                  <c:v>1st Qtr</c:v>
                </c:pt>
                <c:pt idx="1">
                  <c:v>2nd Qtr</c:v>
                </c:pt>
              </c:strCache>
            </c:strRef>
          </c:cat>
          <c:val>
            <c:numRef>
              <c:f>Sheet1!$B$2:$B$4</c:f>
              <c:numCache>
                <c:formatCode>General</c:formatCode>
                <c:ptCount val="3"/>
                <c:pt idx="0">
                  <c:v>50</c:v>
                </c:pt>
                <c:pt idx="1">
                  <c:v>50</c:v>
                </c:pt>
              </c:numCache>
            </c:numRef>
          </c:val>
          <c:extLst>
            <c:ext xmlns:c16="http://schemas.microsoft.com/office/drawing/2014/chart" uri="{C3380CC4-5D6E-409C-BE32-E72D297353CC}">
              <c16:uniqueId val="{00000006-324C-4D8D-84C6-CFFF691526F1}"/>
            </c:ext>
          </c:extLst>
        </c:ser>
        <c:dLbls>
          <c:showLegendKey val="0"/>
          <c:showVal val="0"/>
          <c:showCatName val="0"/>
          <c:showSerName val="0"/>
          <c:showPercent val="0"/>
          <c:showBubbleSize val="0"/>
          <c:showLeaderLines val="1"/>
        </c:dLbls>
        <c:firstSliceAng val="0"/>
        <c:holeSize val="82"/>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D3A-4852-A094-5DC5E8B57C7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D3A-4852-A094-5DC5E8B57C7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D3A-4852-A094-5DC5E8B57C74}"/>
              </c:ext>
            </c:extLst>
          </c:dPt>
          <c:cat>
            <c:strRef>
              <c:f>Sheet1!$A$2:$A$4</c:f>
              <c:strCache>
                <c:ptCount val="2"/>
                <c:pt idx="0">
                  <c:v>1st Qtr</c:v>
                </c:pt>
                <c:pt idx="1">
                  <c:v>2nd Qtr</c:v>
                </c:pt>
              </c:strCache>
            </c:strRef>
          </c:cat>
          <c:val>
            <c:numRef>
              <c:f>Sheet1!$B$2:$B$4</c:f>
              <c:numCache>
                <c:formatCode>General</c:formatCode>
                <c:ptCount val="3"/>
                <c:pt idx="0">
                  <c:v>41</c:v>
                </c:pt>
                <c:pt idx="1">
                  <c:v>59</c:v>
                </c:pt>
              </c:numCache>
            </c:numRef>
          </c:val>
          <c:extLst>
            <c:ext xmlns:c16="http://schemas.microsoft.com/office/drawing/2014/chart" uri="{C3380CC4-5D6E-409C-BE32-E72D297353CC}">
              <c16:uniqueId val="{00000006-BD3A-4852-A094-5DC5E8B57C74}"/>
            </c:ext>
          </c:extLst>
        </c:ser>
        <c:dLbls>
          <c:showLegendKey val="0"/>
          <c:showVal val="0"/>
          <c:showCatName val="0"/>
          <c:showSerName val="0"/>
          <c:showPercent val="0"/>
          <c:showBubbleSize val="0"/>
          <c:showLeaderLines val="1"/>
        </c:dLbls>
        <c:firstSliceAng val="0"/>
        <c:holeSize val="82"/>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F2E-43C7-8B20-27A5DA46FA6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F2E-43C7-8B20-27A5DA46FA6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F2E-43C7-8B20-27A5DA46FA67}"/>
              </c:ext>
            </c:extLst>
          </c:dPt>
          <c:cat>
            <c:strRef>
              <c:f>Sheet1!$A$2:$A$4</c:f>
              <c:strCache>
                <c:ptCount val="2"/>
                <c:pt idx="0">
                  <c:v>1st Qtr</c:v>
                </c:pt>
                <c:pt idx="1">
                  <c:v>2nd Qtr</c:v>
                </c:pt>
              </c:strCache>
            </c:strRef>
          </c:cat>
          <c:val>
            <c:numRef>
              <c:f>Sheet1!$B$2:$B$4</c:f>
              <c:numCache>
                <c:formatCode>General</c:formatCode>
                <c:ptCount val="3"/>
                <c:pt idx="0">
                  <c:v>38</c:v>
                </c:pt>
                <c:pt idx="1">
                  <c:v>62</c:v>
                </c:pt>
              </c:numCache>
            </c:numRef>
          </c:val>
          <c:extLst>
            <c:ext xmlns:c16="http://schemas.microsoft.com/office/drawing/2014/chart" uri="{C3380CC4-5D6E-409C-BE32-E72D297353CC}">
              <c16:uniqueId val="{00000006-8F2E-43C7-8B20-27A5DA46FA67}"/>
            </c:ext>
          </c:extLst>
        </c:ser>
        <c:dLbls>
          <c:showLegendKey val="0"/>
          <c:showVal val="0"/>
          <c:showCatName val="0"/>
          <c:showSerName val="0"/>
          <c:showPercent val="0"/>
          <c:showBubbleSize val="0"/>
          <c:showLeaderLines val="1"/>
        </c:dLbls>
        <c:firstSliceAng val="0"/>
        <c:holeSize val="82"/>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42"/>
        <c:overlap val="-52"/>
        <c:axId val="-407798160"/>
        <c:axId val="-571291376"/>
      </c:barChart>
      <c:catAx>
        <c:axId val="-407798160"/>
        <c:scaling>
          <c:orientation val="minMax"/>
        </c:scaling>
        <c:delete val="0"/>
        <c:axPos val="b"/>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000" b="0" i="0" u="none" strike="noStrike" kern="1200" cap="none" spc="0" normalizeH="0" baseline="0">
                <a:solidFill>
                  <a:schemeClr val="bg1">
                    <a:lumMod val="25000"/>
                  </a:schemeClr>
                </a:solidFill>
                <a:latin typeface="+mn-lt"/>
                <a:ea typeface="+mn-ea"/>
                <a:cs typeface="+mn-cs"/>
              </a:defRPr>
            </a:pPr>
            <a:endParaRPr lang="en-US"/>
          </a:p>
        </c:txPr>
        <c:crossAx val="-571291376"/>
        <c:crosses val="autoZero"/>
        <c:auto val="1"/>
        <c:lblAlgn val="ctr"/>
        <c:lblOffset val="100"/>
        <c:noMultiLvlLbl val="0"/>
      </c:catAx>
      <c:valAx>
        <c:axId val="-571291376"/>
        <c:scaling>
          <c:orientation val="minMax"/>
        </c:scaling>
        <c:delete val="1"/>
        <c:axPos val="l"/>
        <c:numFmt formatCode="0%" sourceLinked="1"/>
        <c:majorTickMark val="none"/>
        <c:minorTickMark val="none"/>
        <c:tickLblPos val="nextTo"/>
        <c:crossAx val="-40779816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1">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CA2D38D-4F72-B941-81F4-83BED0C8DC92}" type="datetimeFigureOut">
              <a:rPr lang="en-US" smtClean="0"/>
              <a:t>12/17/2018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6EE349-B348-7544-9FFB-DE3C7BC261D8}" type="slidenum">
              <a:rPr lang="en-US" smtClean="0"/>
              <a:t>‹#›</a:t>
            </a:fld>
            <a:endParaRPr lang="en-US"/>
          </a:p>
        </p:txBody>
      </p:sp>
    </p:spTree>
    <p:extLst>
      <p:ext uri="{BB962C8B-B14F-4D97-AF65-F5344CB8AC3E}">
        <p14:creationId xmlns:p14="http://schemas.microsoft.com/office/powerpoint/2010/main" val="6944492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083934-CEC7-004E-981B-C90106CE648B}" type="datetimeFigureOut">
              <a:rPr lang="en-US" smtClean="0"/>
              <a:t>12/17/2018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D4D1F2-5493-664C-9A78-84762AA9E207}" type="slidenum">
              <a:rPr lang="en-US" smtClean="0"/>
              <a:t>‹#›</a:t>
            </a:fld>
            <a:endParaRPr lang="en-US"/>
          </a:p>
        </p:txBody>
      </p:sp>
    </p:spTree>
    <p:extLst>
      <p:ext uri="{BB962C8B-B14F-4D97-AF65-F5344CB8AC3E}">
        <p14:creationId xmlns:p14="http://schemas.microsoft.com/office/powerpoint/2010/main" val="1669187896"/>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staltz.com/the-web-began-dying-in-2014-heres-how.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www.campaignlive.co.uk/article/amazon-uks-annual-sales-hit-63-billion/1381647" TargetMode="External"/><Relationship Id="rId4" Type="http://schemas.openxmlformats.org/officeDocument/2006/relationships/hyperlink" Target="http://www.businessinsider.com/amazon-accounts-for-43-of-us-online-retail-sales-2017-2?r=UK&amp;IR=T"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D4D1F2-5493-664C-9A78-84762AA9E207}" type="slidenum">
              <a:rPr lang="en-US" smtClean="0"/>
              <a:t>1</a:t>
            </a:fld>
            <a:endParaRPr lang="en-US"/>
          </a:p>
        </p:txBody>
      </p:sp>
    </p:spTree>
    <p:extLst>
      <p:ext uri="{BB962C8B-B14F-4D97-AF65-F5344CB8AC3E}">
        <p14:creationId xmlns:p14="http://schemas.microsoft.com/office/powerpoint/2010/main" val="147627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gn="l" defTabSz="1219170" rtl="0" eaLnBrk="1" fontAlgn="auto" latinLnBrk="0" hangingPunct="1">
              <a:lnSpc>
                <a:spcPct val="100000"/>
              </a:lnSpc>
              <a:spcBef>
                <a:spcPts val="0"/>
              </a:spcBef>
              <a:spcAft>
                <a:spcPts val="0"/>
              </a:spcAft>
              <a:buClrTx/>
              <a:buSzTx/>
              <a:buFontTx/>
              <a:buChar char="-"/>
              <a:tabLst/>
              <a:defRPr/>
            </a:pPr>
            <a:r>
              <a:rPr lang="en-US" sz="1600" kern="1200" dirty="0">
                <a:solidFill>
                  <a:schemeClr val="tx1"/>
                </a:solidFill>
                <a:effectLst/>
                <a:latin typeface="+mn-lt"/>
                <a:ea typeface="+mn-ea"/>
                <a:cs typeface="+mn-cs"/>
              </a:rPr>
              <a:t>The first scenario is optimism. We can think about “Star Trek” here, where our technology has gotten so advanced that humanity is allowed to explore new worlds. Human society is united by technology and space exploration. Money no longer exists.</a:t>
            </a:r>
          </a:p>
          <a:p>
            <a:pPr marL="285750" indent="-285750">
              <a:buFontTx/>
              <a:buChar char="-"/>
            </a:pPr>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2</a:t>
            </a:fld>
            <a:endParaRPr lang="en-US"/>
          </a:p>
        </p:txBody>
      </p:sp>
    </p:spTree>
    <p:extLst>
      <p:ext uri="{BB962C8B-B14F-4D97-AF65-F5344CB8AC3E}">
        <p14:creationId xmlns:p14="http://schemas.microsoft.com/office/powerpoint/2010/main" val="3863824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gn="l" defTabSz="1219170" rtl="0" eaLnBrk="1" fontAlgn="auto" latinLnBrk="0" hangingPunct="1">
              <a:lnSpc>
                <a:spcPct val="100000"/>
              </a:lnSpc>
              <a:spcBef>
                <a:spcPts val="0"/>
              </a:spcBef>
              <a:spcAft>
                <a:spcPts val="0"/>
              </a:spcAft>
              <a:buClrTx/>
              <a:buSzTx/>
              <a:buFontTx/>
              <a:buChar char="-"/>
              <a:tabLst/>
              <a:defRPr/>
            </a:pPr>
            <a:r>
              <a:rPr lang="en-US" sz="1600" kern="1200" dirty="0">
                <a:solidFill>
                  <a:schemeClr val="tx1"/>
                </a:solidFill>
                <a:effectLst/>
                <a:latin typeface="+mn-lt"/>
                <a:ea typeface="+mn-ea"/>
                <a:cs typeface="+mn-cs"/>
              </a:rPr>
              <a:t>The second scenario is automation, which has been explored by countless movies and novels. Take Kurt Vonnegut’s </a:t>
            </a:r>
            <a:r>
              <a:rPr lang="en-US" sz="1600" i="1" kern="1200" dirty="0">
                <a:solidFill>
                  <a:schemeClr val="tx1"/>
                </a:solidFill>
                <a:effectLst/>
                <a:latin typeface="+mn-lt"/>
                <a:ea typeface="+mn-ea"/>
                <a:cs typeface="+mn-cs"/>
              </a:rPr>
              <a:t>Player Piano</a:t>
            </a:r>
            <a:r>
              <a:rPr lang="en-US" sz="1600" kern="1200" dirty="0">
                <a:solidFill>
                  <a:schemeClr val="tx1"/>
                </a:solidFill>
                <a:effectLst/>
                <a:latin typeface="+mn-lt"/>
                <a:ea typeface="+mn-ea"/>
                <a:cs typeface="+mn-cs"/>
              </a:rPr>
              <a:t>,</a:t>
            </a:r>
            <a:r>
              <a:rPr lang="en-US" sz="1600" i="1" kern="1200" dirty="0">
                <a:solidFill>
                  <a:schemeClr val="tx1"/>
                </a:solidFill>
                <a:effectLst/>
                <a:latin typeface="+mn-lt"/>
                <a:ea typeface="+mn-ea"/>
                <a:cs typeface="+mn-cs"/>
              </a:rPr>
              <a:t> </a:t>
            </a:r>
            <a:r>
              <a:rPr lang="en-US" sz="1600" kern="1200" dirty="0">
                <a:solidFill>
                  <a:schemeClr val="tx1"/>
                </a:solidFill>
                <a:effectLst/>
                <a:latin typeface="+mn-lt"/>
                <a:ea typeface="+mn-ea"/>
                <a:cs typeface="+mn-cs"/>
              </a:rPr>
              <a:t>which described a world where machines take over all of the labor, displacing workers and dividing society.</a:t>
            </a:r>
          </a:p>
          <a:p>
            <a:pPr marL="285750" indent="-285750">
              <a:buFontTx/>
              <a:buChar char="-"/>
            </a:pPr>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3</a:t>
            </a:fld>
            <a:endParaRPr lang="en-US"/>
          </a:p>
        </p:txBody>
      </p:sp>
    </p:spTree>
    <p:extLst>
      <p:ext uri="{BB962C8B-B14F-4D97-AF65-F5344CB8AC3E}">
        <p14:creationId xmlns:p14="http://schemas.microsoft.com/office/powerpoint/2010/main" val="2258073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effectLst/>
                <a:latin typeface="+mn-lt"/>
                <a:ea typeface="+mn-ea"/>
                <a:cs typeface="+mn-cs"/>
              </a:rPr>
              <a:t>The third scenario, I think we all have in the back of our minds, is some kind of AI apocalypse. Think of </a:t>
            </a:r>
            <a:r>
              <a:rPr lang="en-US" sz="1600" i="1" kern="1200" dirty="0">
                <a:solidFill>
                  <a:schemeClr val="tx1"/>
                </a:solidFill>
                <a:effectLst/>
                <a:latin typeface="+mn-lt"/>
                <a:ea typeface="+mn-ea"/>
                <a:cs typeface="+mn-cs"/>
              </a:rPr>
              <a:t>The Terminator</a:t>
            </a:r>
            <a:r>
              <a:rPr lang="en-US" sz="1600" kern="1200" dirty="0">
                <a:solidFill>
                  <a:schemeClr val="tx1"/>
                </a:solidFill>
                <a:effectLst/>
                <a:latin typeface="+mn-lt"/>
                <a:ea typeface="+mn-ea"/>
                <a:cs typeface="+mn-cs"/>
              </a:rPr>
              <a:t>, where artificial intelligence takes over completely and destroys the world as we know it.   </a:t>
            </a:r>
          </a:p>
          <a:p>
            <a:pPr marL="285750" indent="-285750">
              <a:buFontTx/>
              <a:buChar char="-"/>
            </a:pPr>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4</a:t>
            </a:fld>
            <a:endParaRPr lang="en-US"/>
          </a:p>
        </p:txBody>
      </p:sp>
    </p:spTree>
    <p:extLst>
      <p:ext uri="{BB962C8B-B14F-4D97-AF65-F5344CB8AC3E}">
        <p14:creationId xmlns:p14="http://schemas.microsoft.com/office/powerpoint/2010/main" val="2397554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effectLst/>
                <a:latin typeface="+mn-lt"/>
                <a:ea typeface="+mn-ea"/>
                <a:cs typeface="+mn-cs"/>
              </a:rPr>
              <a:t>For many years, it’s been easy to dismiss them as pure science fiction, at least well beyond our lifetimes. </a:t>
            </a:r>
          </a:p>
          <a:p>
            <a:r>
              <a:rPr lang="en-US" sz="1600" kern="1200" dirty="0">
                <a:solidFill>
                  <a:schemeClr val="tx1"/>
                </a:solidFill>
                <a:effectLst/>
                <a:latin typeface="+mn-lt"/>
                <a:ea typeface="+mn-ea"/>
                <a:cs typeface="+mn-cs"/>
              </a:rPr>
              <a:t> But the reality is that a new future is emerging around us at a breakneck pace as computing power catches up to mathematical theory. </a:t>
            </a:r>
          </a:p>
          <a:p>
            <a:r>
              <a:rPr lang="en-US" sz="1600" kern="1200" dirty="0">
                <a:solidFill>
                  <a:schemeClr val="tx1"/>
                </a:solidFill>
                <a:effectLst/>
                <a:latin typeface="+mn-lt"/>
                <a:ea typeface="+mn-ea"/>
                <a:cs typeface="+mn-cs"/>
              </a:rPr>
              <a:t>The future really is NOW. </a:t>
            </a:r>
          </a:p>
        </p:txBody>
      </p:sp>
      <p:sp>
        <p:nvSpPr>
          <p:cNvPr id="4" name="Slide Number Placeholder 3"/>
          <p:cNvSpPr>
            <a:spLocks noGrp="1"/>
          </p:cNvSpPr>
          <p:nvPr>
            <p:ph type="sldNum" sz="quarter" idx="10"/>
          </p:nvPr>
        </p:nvSpPr>
        <p:spPr/>
        <p:txBody>
          <a:bodyPr/>
          <a:lstStyle/>
          <a:p>
            <a:fld id="{89D4D1F2-5493-664C-9A78-84762AA9E207}" type="slidenum">
              <a:rPr lang="en-US" smtClean="0"/>
              <a:t>5</a:t>
            </a:fld>
            <a:endParaRPr lang="en-US"/>
          </a:p>
        </p:txBody>
      </p:sp>
    </p:spTree>
    <p:extLst>
      <p:ext uri="{BB962C8B-B14F-4D97-AF65-F5344CB8AC3E}">
        <p14:creationId xmlns:p14="http://schemas.microsoft.com/office/powerpoint/2010/main" val="4214591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effectLst/>
                <a:latin typeface="+mn-lt"/>
                <a:ea typeface="+mn-ea"/>
                <a:cs typeface="+mn-cs"/>
              </a:rPr>
              <a:t>We may not always recognize data when we see it. </a:t>
            </a:r>
          </a:p>
          <a:p>
            <a:r>
              <a:rPr lang="en-US" sz="1600" kern="1200" dirty="0">
                <a:solidFill>
                  <a:schemeClr val="tx1"/>
                </a:solidFill>
                <a:effectLst/>
                <a:latin typeface="+mn-lt"/>
                <a:ea typeface="+mn-ea"/>
                <a:cs typeface="+mn-cs"/>
              </a:rPr>
              <a:t>But this year, we saw data break through the atmosphere. SpaceX didn’t launch a rocket – the company launched a robot that, incidentally, was also a rocket. By leveraging data and machine learning, SpaceX engineers taught the rocket boosters to come back to earth. </a:t>
            </a:r>
          </a:p>
          <a:p>
            <a:pPr marL="285750" indent="-285750">
              <a:buFontTx/>
              <a:buChar char="-"/>
            </a:pPr>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6</a:t>
            </a:fld>
            <a:endParaRPr lang="en-US"/>
          </a:p>
        </p:txBody>
      </p:sp>
    </p:spTree>
    <p:extLst>
      <p:ext uri="{BB962C8B-B14F-4D97-AF65-F5344CB8AC3E}">
        <p14:creationId xmlns:p14="http://schemas.microsoft.com/office/powerpoint/2010/main" val="1657714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effectLst/>
                <a:latin typeface="+mn-lt"/>
                <a:ea typeface="+mn-ea"/>
                <a:cs typeface="+mn-cs"/>
              </a:rPr>
              <a:t>Meanwhile, Ford is testing driverless pizza delivery in Miami, Florida. How does the car know where to go? </a:t>
            </a:r>
          </a:p>
          <a:p>
            <a:r>
              <a:rPr lang="en-US" sz="1600" kern="1200" dirty="0">
                <a:solidFill>
                  <a:schemeClr val="tx1"/>
                </a:solidFill>
                <a:effectLst/>
                <a:latin typeface="+mn-lt"/>
                <a:ea typeface="+mn-ea"/>
                <a:cs typeface="+mn-cs"/>
              </a:rPr>
              <a:t>Well, the directions are all based on locational and GPS data that are processed by sophisticated machine learning. </a:t>
            </a:r>
          </a:p>
          <a:p>
            <a:pPr marL="285750" indent="-285750">
              <a:buFontTx/>
              <a:buChar char="-"/>
            </a:pPr>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7</a:t>
            </a:fld>
            <a:endParaRPr lang="en-US"/>
          </a:p>
        </p:txBody>
      </p:sp>
    </p:spTree>
    <p:extLst>
      <p:ext uri="{BB962C8B-B14F-4D97-AF65-F5344CB8AC3E}">
        <p14:creationId xmlns:p14="http://schemas.microsoft.com/office/powerpoint/2010/main" val="2996750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This is a</a:t>
            </a:r>
            <a:r>
              <a:rPr lang="en-US" sz="1600" kern="1200" baseline="0" dirty="0">
                <a:solidFill>
                  <a:schemeClr val="tx1"/>
                </a:solidFill>
                <a:effectLst/>
                <a:latin typeface="+mn-lt"/>
                <a:ea typeface="+mn-ea"/>
                <a:cs typeface="+mn-cs"/>
              </a:rPr>
              <a:t> video of a Tesla car recognizing patterns and calculating the probability of an accident in milliseconds, and the reacting by slowing/stopping the car automatically.</a:t>
            </a:r>
            <a:endParaRPr lang="en-US" sz="16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8</a:t>
            </a:fld>
            <a:endParaRPr lang="en-US"/>
          </a:p>
        </p:txBody>
      </p:sp>
    </p:spTree>
    <p:extLst>
      <p:ext uri="{BB962C8B-B14F-4D97-AF65-F5344CB8AC3E}">
        <p14:creationId xmlns:p14="http://schemas.microsoft.com/office/powerpoint/2010/main" val="1315888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gn="l" defTabSz="1219170" rtl="0" eaLnBrk="1" fontAlgn="auto" latinLnBrk="0" hangingPunct="1">
              <a:lnSpc>
                <a:spcPct val="100000"/>
              </a:lnSpc>
              <a:spcBef>
                <a:spcPts val="0"/>
              </a:spcBef>
              <a:spcAft>
                <a:spcPts val="0"/>
              </a:spcAft>
              <a:buClrTx/>
              <a:buSzTx/>
              <a:buFontTx/>
              <a:buChar char="-"/>
              <a:tabLst/>
              <a:defRPr/>
            </a:pPr>
            <a:r>
              <a:rPr lang="en-US" sz="1600" kern="1200" dirty="0">
                <a:solidFill>
                  <a:schemeClr val="tx1"/>
                </a:solidFill>
                <a:effectLst/>
                <a:latin typeface="+mn-lt"/>
                <a:ea typeface="+mn-ea"/>
                <a:cs typeface="+mn-cs"/>
              </a:rPr>
              <a:t>The newest computing techniques are starting to resemble the neural networks of our brains, gathering massive amounts of data from various forms of sources and sensors (like our senses) and applying new types of algorithms that parse that data and look for signals, patterns and probabilities, then make decisions or predictions; many of which are not entirely black and white, rather grey or subjective like the output of our minds. </a:t>
            </a:r>
          </a:p>
          <a:p>
            <a:pPr marL="285750" indent="-285750">
              <a:buFontTx/>
              <a:buChar char="-"/>
            </a:pPr>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9</a:t>
            </a:fld>
            <a:endParaRPr lang="en-US"/>
          </a:p>
        </p:txBody>
      </p:sp>
    </p:spTree>
    <p:extLst>
      <p:ext uri="{BB962C8B-B14F-4D97-AF65-F5344CB8AC3E}">
        <p14:creationId xmlns:p14="http://schemas.microsoft.com/office/powerpoint/2010/main" val="1314963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In other words… more data wins. The more data you have, the more signals and patterns the machine can infer at a higher confidence.  </a:t>
            </a:r>
            <a:r>
              <a:rPr lang="en-US" sz="1600" b="1" kern="1200" dirty="0">
                <a:solidFill>
                  <a:schemeClr val="tx1"/>
                </a:solidFill>
                <a:effectLst/>
                <a:latin typeface="+mn-lt"/>
                <a:ea typeface="+mn-ea"/>
                <a:cs typeface="+mn-cs"/>
              </a:rPr>
              <a:t> </a:t>
            </a:r>
            <a:r>
              <a:rPr lang="en-US" sz="16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10</a:t>
            </a:fld>
            <a:endParaRPr lang="en-US"/>
          </a:p>
        </p:txBody>
      </p:sp>
    </p:spTree>
    <p:extLst>
      <p:ext uri="{BB962C8B-B14F-4D97-AF65-F5344CB8AC3E}">
        <p14:creationId xmlns:p14="http://schemas.microsoft.com/office/powerpoint/2010/main" val="642881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effectLst/>
                <a:latin typeface="+mn-lt"/>
                <a:ea typeface="+mn-ea"/>
                <a:cs typeface="+mn-cs"/>
              </a:rPr>
              <a:t>So what does this have to do with Commerce Marketing and selling more products?  Well the act of shopping actually generates incredible amounts of data, with varying degrees of structure, like many of the applications I just described.  And the ability to predict what a shopper may do next is basically what all of us in the room have been trying to do for most of our careers.</a:t>
            </a:r>
          </a:p>
          <a:p>
            <a:r>
              <a:rPr lang="en-US" sz="1600" kern="1200" dirty="0">
                <a:solidFill>
                  <a:schemeClr val="tx1"/>
                </a:solidFill>
                <a:effectLst/>
                <a:latin typeface="+mn-lt"/>
                <a:ea typeface="+mn-ea"/>
                <a:cs typeface="+mn-cs"/>
              </a:rPr>
              <a:t>Albeit with comparatively crude tools when you consider the emerging possibilities of artificial intelligence.</a:t>
            </a:r>
          </a:p>
          <a:p>
            <a:pPr marL="285750" indent="-285750">
              <a:buFontTx/>
              <a:buChar char="-"/>
            </a:pPr>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11</a:t>
            </a:fld>
            <a:endParaRPr lang="en-US"/>
          </a:p>
        </p:txBody>
      </p:sp>
    </p:spTree>
    <p:extLst>
      <p:ext uri="{BB962C8B-B14F-4D97-AF65-F5344CB8AC3E}">
        <p14:creationId xmlns:p14="http://schemas.microsoft.com/office/powerpoint/2010/main" val="1645506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gn="l" defTabSz="1219170" rtl="0" eaLnBrk="1" fontAlgn="auto" latinLnBrk="0" hangingPunct="1">
              <a:lnSpc>
                <a:spcPct val="100000"/>
              </a:lnSpc>
              <a:spcBef>
                <a:spcPts val="0"/>
              </a:spcBef>
              <a:spcAft>
                <a:spcPts val="0"/>
              </a:spcAft>
              <a:buClrTx/>
              <a:buSzTx/>
              <a:buFontTx/>
              <a:buChar char="-"/>
              <a:tabLst/>
              <a:defRPr/>
            </a:pPr>
            <a:r>
              <a:rPr lang="en-US" sz="1600" kern="1200" dirty="0">
                <a:solidFill>
                  <a:schemeClr val="tx1"/>
                </a:solidFill>
                <a:effectLst/>
                <a:latin typeface="+mn-lt"/>
                <a:ea typeface="+mn-ea"/>
                <a:cs typeface="+mn-cs"/>
              </a:rPr>
              <a:t>Marketers started out with very basic ways to measure attention and ROI. Metrics like impressions told us that people saw our ads, but we didn’t have much more information than that. TV ads and print ads are even harder to track. </a:t>
            </a:r>
          </a:p>
          <a:p>
            <a:pPr marL="285750" indent="-285750">
              <a:buFontTx/>
              <a:buChar char="-"/>
            </a:pPr>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12</a:t>
            </a:fld>
            <a:endParaRPr lang="en-US"/>
          </a:p>
        </p:txBody>
      </p:sp>
    </p:spTree>
    <p:extLst>
      <p:ext uri="{BB962C8B-B14F-4D97-AF65-F5344CB8AC3E}">
        <p14:creationId xmlns:p14="http://schemas.microsoft.com/office/powerpoint/2010/main" val="3788046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effectLst/>
                <a:latin typeface="+mn-lt"/>
                <a:ea typeface="+mn-ea"/>
                <a:cs typeface="+mn-cs"/>
              </a:rPr>
              <a:t>But marketing has evolved and data is pushing us all forward. </a:t>
            </a:r>
          </a:p>
          <a:p>
            <a:r>
              <a:rPr lang="en-US" sz="1600" kern="1200" dirty="0">
                <a:solidFill>
                  <a:schemeClr val="tx1"/>
                </a:solidFill>
                <a:effectLst/>
                <a:latin typeface="+mn-lt"/>
                <a:ea typeface="+mn-ea"/>
                <a:cs typeface="+mn-cs"/>
              </a:rPr>
              <a:t>Think of how humans evolved. As our brains got bigger, we became more complex. We gained the ability to store and process vast amounts of data and that led us to make better decisions, communicate, form relationships, build societies.  </a:t>
            </a:r>
          </a:p>
          <a:p>
            <a:pPr marL="285750" indent="-285750">
              <a:buFontTx/>
              <a:buChar char="-"/>
            </a:pPr>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13</a:t>
            </a:fld>
            <a:endParaRPr lang="en-US"/>
          </a:p>
        </p:txBody>
      </p:sp>
    </p:spTree>
    <p:extLst>
      <p:ext uri="{BB962C8B-B14F-4D97-AF65-F5344CB8AC3E}">
        <p14:creationId xmlns:p14="http://schemas.microsoft.com/office/powerpoint/2010/main" val="4217842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effectLst/>
                <a:latin typeface="+mn-lt"/>
                <a:ea typeface="+mn-ea"/>
                <a:cs typeface="+mn-cs"/>
              </a:rPr>
              <a:t>If data resembles a neural network, that brain, too, continues to grow. And in the evolution of marketing, the biggest brain will win.  </a:t>
            </a:r>
          </a:p>
          <a:p>
            <a:r>
              <a:rPr lang="en-US" sz="1600" kern="1200" dirty="0">
                <a:solidFill>
                  <a:schemeClr val="tx1"/>
                </a:solidFill>
                <a:effectLst/>
                <a:latin typeface="+mn-lt"/>
                <a:ea typeface="+mn-ea"/>
                <a:cs typeface="+mn-cs"/>
              </a:rPr>
              <a:t>Together, Amazon, Facebook, and Google have built vast data sets that have allowed them to outpace the competition. </a:t>
            </a:r>
          </a:p>
          <a:p>
            <a:r>
              <a:rPr lang="en-US" sz="1600" kern="1200" dirty="0">
                <a:solidFill>
                  <a:schemeClr val="tx1"/>
                </a:solidFill>
                <a:effectLst/>
                <a:latin typeface="+mn-lt"/>
                <a:ea typeface="+mn-ea"/>
                <a:cs typeface="+mn-cs"/>
              </a:rPr>
              <a:t>Google and Facebook services </a:t>
            </a:r>
            <a:r>
              <a:rPr lang="en-US" sz="1600" u="sng" kern="1200" dirty="0">
                <a:solidFill>
                  <a:schemeClr val="tx1"/>
                </a:solidFill>
                <a:effectLst/>
                <a:latin typeface="+mn-lt"/>
                <a:ea typeface="+mn-ea"/>
                <a:cs typeface="+mn-cs"/>
                <a:hlinkClick r:id="rId3"/>
              </a:rPr>
              <a:t>now account for 70% of Internet traffic</a:t>
            </a:r>
            <a:r>
              <a:rPr lang="en-US" sz="1600" kern="1200" dirty="0">
                <a:solidFill>
                  <a:schemeClr val="tx1"/>
                </a:solidFill>
                <a:effectLst/>
                <a:latin typeface="+mn-lt"/>
                <a:ea typeface="+mn-ea"/>
                <a:cs typeface="+mn-cs"/>
              </a:rPr>
              <a:t>, including mobile. Google search, YouTube, Google Maps, Facebook, Facebook Messenger, WhatsApp, Instagram are all services that belong to two very distinct ecosystems. </a:t>
            </a:r>
          </a:p>
          <a:p>
            <a:r>
              <a:rPr lang="en-US" sz="1600" u="sng" kern="1200" dirty="0">
                <a:solidFill>
                  <a:schemeClr val="tx1"/>
                </a:solidFill>
                <a:effectLst/>
                <a:latin typeface="+mn-lt"/>
                <a:ea typeface="+mn-ea"/>
                <a:cs typeface="+mn-cs"/>
                <a:hlinkClick r:id="rId4"/>
              </a:rPr>
              <a:t>Amazon now accounts</a:t>
            </a:r>
            <a:r>
              <a:rPr lang="en-US" sz="1600" kern="1200" dirty="0">
                <a:solidFill>
                  <a:schemeClr val="tx1"/>
                </a:solidFill>
                <a:effectLst/>
                <a:latin typeface="+mn-lt"/>
                <a:ea typeface="+mn-ea"/>
                <a:cs typeface="+mn-cs"/>
              </a:rPr>
              <a:t> for roughly half of US ecommerce purchases. </a:t>
            </a:r>
            <a:r>
              <a:rPr lang="en-US" sz="1600" u="sng" kern="1200" dirty="0">
                <a:solidFill>
                  <a:schemeClr val="tx1"/>
                </a:solidFill>
                <a:effectLst/>
                <a:latin typeface="+mn-lt"/>
                <a:ea typeface="+mn-ea"/>
                <a:cs typeface="+mn-cs"/>
                <a:hlinkClick r:id="rId5"/>
              </a:rPr>
              <a:t>In the UK</a:t>
            </a:r>
            <a:r>
              <a:rPr lang="en-US" sz="1600" kern="1200" dirty="0">
                <a:solidFill>
                  <a:schemeClr val="tx1"/>
                </a:solidFill>
                <a:effectLst/>
                <a:latin typeface="+mn-lt"/>
                <a:ea typeface="+mn-ea"/>
                <a:cs typeface="+mn-cs"/>
              </a:rPr>
              <a:t>, the company reached 6.3 billion pounds in annual revenue. </a:t>
            </a:r>
          </a:p>
          <a:p>
            <a:r>
              <a:rPr lang="en-US" sz="1600" kern="1200" dirty="0">
                <a:solidFill>
                  <a:schemeClr val="tx1"/>
                </a:solidFill>
                <a:effectLst/>
                <a:latin typeface="+mn-lt"/>
                <a:ea typeface="+mn-ea"/>
                <a:cs typeface="+mn-cs"/>
              </a:rPr>
              <a:t>The disparity between the scale of data and AI capabilities of these companies and most marketers is stark. And, with so much revenue, these tech giants can invest in more technology and infrastructure. </a:t>
            </a:r>
          </a:p>
        </p:txBody>
      </p:sp>
      <p:sp>
        <p:nvSpPr>
          <p:cNvPr id="4" name="Slide Number Placeholder 3"/>
          <p:cNvSpPr>
            <a:spLocks noGrp="1"/>
          </p:cNvSpPr>
          <p:nvPr>
            <p:ph type="sldNum" sz="quarter" idx="10"/>
          </p:nvPr>
        </p:nvSpPr>
        <p:spPr/>
        <p:txBody>
          <a:bodyPr/>
          <a:lstStyle/>
          <a:p>
            <a:fld id="{89D4D1F2-5493-664C-9A78-84762AA9E207}" type="slidenum">
              <a:rPr lang="en-US" smtClean="0"/>
              <a:t>14</a:t>
            </a:fld>
            <a:endParaRPr lang="en-US"/>
          </a:p>
        </p:txBody>
      </p:sp>
    </p:spTree>
    <p:extLst>
      <p:ext uri="{BB962C8B-B14F-4D97-AF65-F5344CB8AC3E}">
        <p14:creationId xmlns:p14="http://schemas.microsoft.com/office/powerpoint/2010/main" val="1537547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These companies own all of these interactions – and the shopper data behind them. So brands retailers work with the tech giants to better target their own audiences, but there’s no ownership involved. Instead, you’re renting the data and renting the relationships. </a:t>
            </a:r>
          </a:p>
          <a:p>
            <a:pPr marL="285750" marR="0" lvl="0" indent="-285750" algn="l" defTabSz="121917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15</a:t>
            </a:fld>
            <a:endParaRPr lang="en-US"/>
          </a:p>
        </p:txBody>
      </p:sp>
    </p:spTree>
    <p:extLst>
      <p:ext uri="{BB962C8B-B14F-4D97-AF65-F5344CB8AC3E}">
        <p14:creationId xmlns:p14="http://schemas.microsoft.com/office/powerpoint/2010/main" val="1250499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effectLst/>
                <a:latin typeface="+mn-lt"/>
                <a:ea typeface="+mn-ea"/>
                <a:cs typeface="+mn-cs"/>
              </a:rPr>
              <a:t>CMOs are wary of walled gardens. </a:t>
            </a:r>
          </a:p>
          <a:p>
            <a:r>
              <a:rPr lang="en-US" sz="1600" kern="1200" dirty="0">
                <a:solidFill>
                  <a:schemeClr val="tx1"/>
                </a:solidFill>
                <a:effectLst/>
                <a:latin typeface="+mn-lt"/>
                <a:ea typeface="+mn-ea"/>
                <a:cs typeface="+mn-cs"/>
              </a:rPr>
              <a:t>In our research with Forbes Insights, half of the CMOs interviewed said that they’re concerned that walled gardens limit their access to data about their own products. 41% feel the same way about their access to customer data. </a:t>
            </a:r>
          </a:p>
          <a:p>
            <a:r>
              <a:rPr lang="en-US" sz="1600" kern="1200" dirty="0">
                <a:solidFill>
                  <a:schemeClr val="tx1"/>
                </a:solidFill>
                <a:effectLst/>
                <a:latin typeface="+mn-lt"/>
                <a:ea typeface="+mn-ea"/>
                <a:cs typeface="+mn-cs"/>
              </a:rPr>
              <a:t>So if data is really the foundation of business today, but someone else is accruing all the data, how do you win? </a:t>
            </a:r>
          </a:p>
        </p:txBody>
      </p:sp>
      <p:sp>
        <p:nvSpPr>
          <p:cNvPr id="4" name="Slide Number Placeholder 3"/>
          <p:cNvSpPr>
            <a:spLocks noGrp="1"/>
          </p:cNvSpPr>
          <p:nvPr>
            <p:ph type="sldNum" sz="quarter" idx="10"/>
          </p:nvPr>
        </p:nvSpPr>
        <p:spPr/>
        <p:txBody>
          <a:bodyPr/>
          <a:lstStyle/>
          <a:p>
            <a:fld id="{89D4D1F2-5493-664C-9A78-84762AA9E207}" type="slidenum">
              <a:rPr lang="en-US" smtClean="0"/>
              <a:t>16</a:t>
            </a:fld>
            <a:endParaRPr lang="en-US"/>
          </a:p>
        </p:txBody>
      </p:sp>
    </p:spTree>
    <p:extLst>
      <p:ext uri="{BB962C8B-B14F-4D97-AF65-F5344CB8AC3E}">
        <p14:creationId xmlns:p14="http://schemas.microsoft.com/office/powerpoint/2010/main" val="2428122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The reality is it will be difficult for any individual, independent retailer or brand to compete on their own.  Your own data likely won’t be enough. Instead, we have to focus on collaboration to keep moving forward. By pooling data together, it’s possible to build data sets that can rival the biggest players in the space. </a:t>
            </a:r>
          </a:p>
          <a:p>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17</a:t>
            </a:fld>
            <a:endParaRPr lang="en-US"/>
          </a:p>
        </p:txBody>
      </p:sp>
    </p:spTree>
    <p:extLst>
      <p:ext uri="{BB962C8B-B14F-4D97-AF65-F5344CB8AC3E}">
        <p14:creationId xmlns:p14="http://schemas.microsoft.com/office/powerpoint/2010/main" val="1275626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effectLst/>
                <a:latin typeface="+mn-lt"/>
                <a:ea typeface="+mn-ea"/>
                <a:cs typeface="+mn-cs"/>
              </a:rPr>
              <a:t>In our research with Forbes Insights, we discovered that 72% of CMOs believe that collaborating on data can lead to increased revenue. 65% believe that collaboration can lead to increased profits and 56% said they believe customer satisfaction would increase. </a:t>
            </a:r>
          </a:p>
          <a:p>
            <a:r>
              <a:rPr lang="en-US" sz="1600" kern="1200" dirty="0">
                <a:solidFill>
                  <a:schemeClr val="tx1"/>
                </a:solidFill>
                <a:effectLst/>
                <a:latin typeface="+mn-lt"/>
                <a:ea typeface="+mn-ea"/>
                <a:cs typeface="+mn-cs"/>
              </a:rPr>
              <a:t>This could mean sharing data assets like online search, web usage, browsing behavior, and in-store and point of sale systems. By pooling them together, it’s possible for companies to compete for shopper attention and become less dependent on the tech giants.</a:t>
            </a:r>
          </a:p>
        </p:txBody>
      </p:sp>
      <p:sp>
        <p:nvSpPr>
          <p:cNvPr id="4" name="Slide Number Placeholder 3"/>
          <p:cNvSpPr>
            <a:spLocks noGrp="1"/>
          </p:cNvSpPr>
          <p:nvPr>
            <p:ph type="sldNum" sz="quarter" idx="10"/>
          </p:nvPr>
        </p:nvSpPr>
        <p:spPr/>
        <p:txBody>
          <a:bodyPr/>
          <a:lstStyle/>
          <a:p>
            <a:fld id="{0E2CC2F3-2A0D-5B43-B4E1-0973FF030CC6}" type="slidenum">
              <a:rPr lang="en-US" smtClean="0"/>
              <a:pPr/>
              <a:t>18</a:t>
            </a:fld>
            <a:endParaRPr lang="en-US"/>
          </a:p>
        </p:txBody>
      </p:sp>
    </p:spTree>
    <p:extLst>
      <p:ext uri="{BB962C8B-B14F-4D97-AF65-F5344CB8AC3E}">
        <p14:creationId xmlns:p14="http://schemas.microsoft.com/office/powerpoint/2010/main" val="8545855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That’s where </a:t>
            </a:r>
            <a:r>
              <a:rPr lang="en-US" sz="1600" kern="1200" dirty="0" err="1">
                <a:solidFill>
                  <a:schemeClr val="tx1"/>
                </a:solidFill>
                <a:effectLst/>
                <a:latin typeface="+mn-lt"/>
                <a:ea typeface="+mn-ea"/>
                <a:cs typeface="+mn-cs"/>
              </a:rPr>
              <a:t>Criteo</a:t>
            </a:r>
            <a:r>
              <a:rPr lang="en-US" sz="1600" kern="1200" dirty="0">
                <a:solidFill>
                  <a:schemeClr val="tx1"/>
                </a:solidFill>
                <a:effectLst/>
                <a:latin typeface="+mn-lt"/>
                <a:ea typeface="+mn-ea"/>
                <a:cs typeface="+mn-cs"/>
              </a:rPr>
              <a:t> is focused today. We are building an open, collaborative ecosystem that levels the playing field for our clients and partners. We believe that, by voluntarily pooling non personally-identifiable data together, we can help retailers and brands alike tap into an unparalleled data set that allows them to personalize across every channel – not just inside a few walled gardens by its terms.  </a:t>
            </a:r>
          </a:p>
          <a:p>
            <a:pPr marL="0" marR="0" indent="0" algn="l" defTabSz="1219170" rtl="0" eaLnBrk="1" fontAlgn="auto" latinLnBrk="0" hangingPunct="1">
              <a:lnSpc>
                <a:spcPct val="100000"/>
              </a:lnSpc>
              <a:spcBef>
                <a:spcPts val="0"/>
              </a:spcBef>
              <a:spcAft>
                <a:spcPts val="0"/>
              </a:spcAft>
              <a:buClrTx/>
              <a:buSzTx/>
              <a:buFontTx/>
              <a:buNone/>
              <a:tabLst/>
              <a:defRPr/>
            </a:pPr>
            <a:endParaRPr lang="en-US" sz="16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19</a:t>
            </a:fld>
            <a:endParaRPr lang="en-US"/>
          </a:p>
        </p:txBody>
      </p:sp>
    </p:spTree>
    <p:extLst>
      <p:ext uri="{BB962C8B-B14F-4D97-AF65-F5344CB8AC3E}">
        <p14:creationId xmlns:p14="http://schemas.microsoft.com/office/powerpoint/2010/main" val="620271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when you think about the size,</a:t>
            </a:r>
            <a:r>
              <a:rPr lang="en-US" baseline="0" dirty="0"/>
              <a:t> combining the offline impact, we actually have access to trillions of dollars in </a:t>
            </a:r>
            <a:r>
              <a:rPr lang="en-US" baseline="0" dirty="0" err="1"/>
              <a:t>omnichannel</a:t>
            </a:r>
            <a:r>
              <a:rPr lang="en-US" baseline="0" dirty="0"/>
              <a:t> sales. This is where we can win.</a:t>
            </a:r>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20</a:t>
            </a:fld>
            <a:endParaRPr lang="en-US"/>
          </a:p>
        </p:txBody>
      </p:sp>
    </p:spTree>
    <p:extLst>
      <p:ext uri="{BB962C8B-B14F-4D97-AF65-F5344CB8AC3E}">
        <p14:creationId xmlns:p14="http://schemas.microsoft.com/office/powerpoint/2010/main" val="1242708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effectLst/>
                <a:latin typeface="+mn-lt"/>
                <a:ea typeface="+mn-ea"/>
                <a:cs typeface="+mn-cs"/>
              </a:rPr>
              <a:t>With that data set and </a:t>
            </a:r>
            <a:r>
              <a:rPr lang="en-US" sz="1600" kern="1200" dirty="0" err="1">
                <a:solidFill>
                  <a:schemeClr val="tx1"/>
                </a:solidFill>
                <a:effectLst/>
                <a:latin typeface="+mn-lt"/>
                <a:ea typeface="+mn-ea"/>
                <a:cs typeface="+mn-cs"/>
              </a:rPr>
              <a:t>Criteo’s</a:t>
            </a:r>
            <a:r>
              <a:rPr lang="en-US" sz="1600" kern="1200" dirty="0">
                <a:solidFill>
                  <a:schemeClr val="tx1"/>
                </a:solidFill>
                <a:effectLst/>
                <a:latin typeface="+mn-lt"/>
                <a:ea typeface="+mn-ea"/>
                <a:cs typeface="+mn-cs"/>
              </a:rPr>
              <a:t> commerce marketing solutions, we can help retailers and brands leverage machine learning to create the AI-powered campaigns of tomorrow. </a:t>
            </a:r>
          </a:p>
          <a:p>
            <a:r>
              <a:rPr lang="en-US" sz="1600" kern="1200" dirty="0">
                <a:solidFill>
                  <a:schemeClr val="tx1"/>
                </a:solidFill>
                <a:effectLst/>
                <a:latin typeface="+mn-lt"/>
                <a:ea typeface="+mn-ea"/>
                <a:cs typeface="+mn-cs"/>
              </a:rPr>
              <a:t>While a single retailer may have the data to create a profile about that shopper, the </a:t>
            </a:r>
            <a:r>
              <a:rPr lang="en-US" sz="1600" kern="1200" dirty="0" err="1">
                <a:solidFill>
                  <a:schemeClr val="tx1"/>
                </a:solidFill>
                <a:effectLst/>
                <a:latin typeface="+mn-lt"/>
                <a:ea typeface="+mn-ea"/>
                <a:cs typeface="+mn-cs"/>
              </a:rPr>
              <a:t>Criteo</a:t>
            </a:r>
            <a:r>
              <a:rPr lang="en-US" sz="1600" kern="1200" dirty="0">
                <a:solidFill>
                  <a:schemeClr val="tx1"/>
                </a:solidFill>
                <a:effectLst/>
                <a:latin typeface="+mn-lt"/>
                <a:ea typeface="+mn-ea"/>
                <a:cs typeface="+mn-cs"/>
              </a:rPr>
              <a:t> Shopper Graph, the foundation of our ecosystem, allows retailers far deeper insight. </a:t>
            </a:r>
          </a:p>
          <a:p>
            <a:r>
              <a:rPr lang="en-US" sz="1600" kern="1200" dirty="0">
                <a:solidFill>
                  <a:schemeClr val="tx1"/>
                </a:solidFill>
                <a:effectLst/>
                <a:latin typeface="+mn-lt"/>
                <a:ea typeface="+mn-ea"/>
                <a:cs typeface="+mn-cs"/>
              </a:rPr>
              <a:t>Gender, frequency, price points, different colors and styles can all be learned and ads can be created and targeted accordingly. </a:t>
            </a:r>
          </a:p>
          <a:p>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21</a:t>
            </a:fld>
            <a:endParaRPr lang="en-US"/>
          </a:p>
        </p:txBody>
      </p:sp>
    </p:spTree>
    <p:extLst>
      <p:ext uri="{BB962C8B-B14F-4D97-AF65-F5344CB8AC3E}">
        <p14:creationId xmlns:p14="http://schemas.microsoft.com/office/powerpoint/2010/main" val="13569444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a:t>
            </a:r>
            <a:r>
              <a:rPr lang="en-US" baseline="0" dirty="0"/>
              <a:t> course, with what’s going on today, from Cambridge </a:t>
            </a:r>
            <a:r>
              <a:rPr lang="en-US" baseline="0" dirty="0" err="1"/>
              <a:t>Analytica</a:t>
            </a:r>
            <a:r>
              <a:rPr lang="en-US" baseline="0" dirty="0"/>
              <a:t> and </a:t>
            </a:r>
            <a:r>
              <a:rPr lang="en-US" baseline="0" dirty="0" err="1"/>
              <a:t>Zuck</a:t>
            </a:r>
            <a:r>
              <a:rPr lang="en-US" baseline="0" dirty="0"/>
              <a:t> having to testify before Congress, to GDPR, data privacy is emerging as super important to consumers and governments. </a:t>
            </a:r>
            <a:r>
              <a:rPr lang="en-US" baseline="0" dirty="0" err="1"/>
              <a:t>Criteo</a:t>
            </a:r>
            <a:r>
              <a:rPr lang="en-US" baseline="0" dirty="0"/>
              <a:t> has always put data privacy out front, being the pioneer in ad choices to ensuring that our data is GDPR compliant. </a:t>
            </a:r>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22</a:t>
            </a:fld>
            <a:endParaRPr lang="en-US"/>
          </a:p>
        </p:txBody>
      </p:sp>
    </p:spTree>
    <p:extLst>
      <p:ext uri="{BB962C8B-B14F-4D97-AF65-F5344CB8AC3E}">
        <p14:creationId xmlns:p14="http://schemas.microsoft.com/office/powerpoint/2010/main" val="833297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So what does all</a:t>
            </a:r>
            <a:r>
              <a:rPr lang="en-US" baseline="0" dirty="0"/>
              <a:t> of this data and AI mean in reality? It means that we can help you find new audiences. Assume you have your small group of customers. What we can do by combining your data into our shopper graph is to find new audiences, expanding your reach with data. </a:t>
            </a:r>
            <a:endParaRPr lang="en-US" dirty="0"/>
          </a:p>
        </p:txBody>
      </p:sp>
    </p:spTree>
    <p:extLst>
      <p:ext uri="{BB962C8B-B14F-4D97-AF65-F5344CB8AC3E}">
        <p14:creationId xmlns:p14="http://schemas.microsoft.com/office/powerpoint/2010/main" val="2002253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err="1">
                <a:solidFill>
                  <a:schemeClr val="tx1"/>
                </a:solidFill>
                <a:effectLst/>
                <a:latin typeface="+mn-lt"/>
                <a:ea typeface="+mn-ea"/>
                <a:cs typeface="+mn-cs"/>
              </a:rPr>
              <a:t>Criteo</a:t>
            </a:r>
            <a:r>
              <a:rPr lang="en-US" sz="1600" kern="1200" dirty="0">
                <a:solidFill>
                  <a:schemeClr val="tx1"/>
                </a:solidFill>
                <a:effectLst/>
                <a:latin typeface="+mn-lt"/>
                <a:ea typeface="+mn-ea"/>
                <a:cs typeface="+mn-cs"/>
              </a:rPr>
              <a:t> Customer Acquisition, which is currently in beta, activates the data across the </a:t>
            </a:r>
            <a:r>
              <a:rPr lang="en-US" sz="1600" kern="1200" dirty="0" err="1">
                <a:solidFill>
                  <a:schemeClr val="tx1"/>
                </a:solidFill>
                <a:effectLst/>
                <a:latin typeface="+mn-lt"/>
                <a:ea typeface="+mn-ea"/>
                <a:cs typeface="+mn-cs"/>
              </a:rPr>
              <a:t>Criteo</a:t>
            </a:r>
            <a:r>
              <a:rPr lang="en-US" sz="1600" kern="1200" dirty="0">
                <a:solidFill>
                  <a:schemeClr val="tx1"/>
                </a:solidFill>
                <a:effectLst/>
                <a:latin typeface="+mn-lt"/>
                <a:ea typeface="+mn-ea"/>
                <a:cs typeface="+mn-cs"/>
              </a:rPr>
              <a:t> Commerce Marketing Ecosystem to find new customers that have never bought anything from your brand before. </a:t>
            </a:r>
          </a:p>
          <a:p>
            <a:r>
              <a:rPr lang="en-US" sz="1600" kern="1200" dirty="0">
                <a:solidFill>
                  <a:schemeClr val="tx1"/>
                </a:solidFill>
                <a:effectLst/>
                <a:latin typeface="+mn-lt"/>
                <a:ea typeface="+mn-ea"/>
                <a:cs typeface="+mn-cs"/>
              </a:rPr>
              <a:t>By creating lookalike audiences with similar shopping behaviors, </a:t>
            </a:r>
            <a:r>
              <a:rPr lang="en-US" sz="1600" kern="1200" dirty="0" err="1">
                <a:solidFill>
                  <a:schemeClr val="tx1"/>
                </a:solidFill>
                <a:effectLst/>
                <a:latin typeface="+mn-lt"/>
                <a:ea typeface="+mn-ea"/>
                <a:cs typeface="+mn-cs"/>
              </a:rPr>
              <a:t>Criteo</a:t>
            </a:r>
            <a:r>
              <a:rPr lang="en-US" sz="1600" kern="1200" dirty="0">
                <a:solidFill>
                  <a:schemeClr val="tx1"/>
                </a:solidFill>
                <a:effectLst/>
                <a:latin typeface="+mn-lt"/>
                <a:ea typeface="+mn-ea"/>
                <a:cs typeface="+mn-cs"/>
              </a:rPr>
              <a:t> Customer Acquisition can target the best possible shoppers that are the most relevant to your business, with the highest propensity to buy. </a:t>
            </a:r>
          </a:p>
        </p:txBody>
      </p:sp>
      <p:sp>
        <p:nvSpPr>
          <p:cNvPr id="4" name="Slide Number Placeholder 3"/>
          <p:cNvSpPr>
            <a:spLocks noGrp="1"/>
          </p:cNvSpPr>
          <p:nvPr>
            <p:ph type="sldNum" sz="quarter" idx="10"/>
          </p:nvPr>
        </p:nvSpPr>
        <p:spPr/>
        <p:txBody>
          <a:bodyPr/>
          <a:lstStyle/>
          <a:p>
            <a:fld id="{89D4D1F2-5493-664C-9A78-84762AA9E207}" type="slidenum">
              <a:rPr lang="en-US" smtClean="0"/>
              <a:t>24</a:t>
            </a:fld>
            <a:endParaRPr lang="en-US"/>
          </a:p>
        </p:txBody>
      </p:sp>
    </p:spTree>
    <p:extLst>
      <p:ext uri="{BB962C8B-B14F-4D97-AF65-F5344CB8AC3E}">
        <p14:creationId xmlns:p14="http://schemas.microsoft.com/office/powerpoint/2010/main" val="29370889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effectLst/>
                <a:latin typeface="+mn-lt"/>
                <a:ea typeface="+mn-ea"/>
                <a:cs typeface="+mn-cs"/>
              </a:rPr>
              <a:t>How does this all work? </a:t>
            </a:r>
          </a:p>
          <a:p>
            <a:r>
              <a:rPr lang="en-US" sz="1600" kern="1200" dirty="0">
                <a:solidFill>
                  <a:schemeClr val="tx1"/>
                </a:solidFill>
                <a:effectLst/>
                <a:latin typeface="+mn-lt"/>
                <a:ea typeface="+mn-ea"/>
                <a:cs typeface="+mn-cs"/>
              </a:rPr>
              <a:t>Well, by collaborating with the </a:t>
            </a:r>
            <a:r>
              <a:rPr lang="en-US" sz="1600" kern="1200" dirty="0" err="1">
                <a:solidFill>
                  <a:schemeClr val="tx1"/>
                </a:solidFill>
                <a:effectLst/>
                <a:latin typeface="+mn-lt"/>
                <a:ea typeface="+mn-ea"/>
                <a:cs typeface="+mn-cs"/>
              </a:rPr>
              <a:t>Criteo</a:t>
            </a:r>
            <a:r>
              <a:rPr lang="en-US" sz="1600" kern="1200" dirty="0">
                <a:solidFill>
                  <a:schemeClr val="tx1"/>
                </a:solidFill>
                <a:effectLst/>
                <a:latin typeface="+mn-lt"/>
                <a:ea typeface="+mn-ea"/>
                <a:cs typeface="+mn-cs"/>
              </a:rPr>
              <a:t> Commerce Marketing Ecosystem, you’re offered access to data far beyond what you have on your own. </a:t>
            </a:r>
          </a:p>
          <a:p>
            <a:pPr marL="0" marR="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With 800+ retailers contributing, the Shopper Graph understands your next best shoppers on an individual basis, and </a:t>
            </a:r>
            <a:r>
              <a:rPr lang="en-US" sz="1600" kern="1200" dirty="0" err="1">
                <a:solidFill>
                  <a:schemeClr val="tx1"/>
                </a:solidFill>
                <a:effectLst/>
                <a:latin typeface="+mn-lt"/>
                <a:ea typeface="+mn-ea"/>
                <a:cs typeface="+mn-cs"/>
              </a:rPr>
              <a:t>Criteo’s</a:t>
            </a:r>
            <a:r>
              <a:rPr lang="en-US" sz="1600" kern="1200" dirty="0">
                <a:solidFill>
                  <a:schemeClr val="tx1"/>
                </a:solidFill>
                <a:effectLst/>
                <a:latin typeface="+mn-lt"/>
                <a:ea typeface="+mn-ea"/>
                <a:cs typeface="+mn-cs"/>
              </a:rPr>
              <a:t> commerce marketing solutions can activate the data to give them the best possible experience. </a:t>
            </a:r>
          </a:p>
          <a:p>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25</a:t>
            </a:fld>
            <a:endParaRPr lang="en-US"/>
          </a:p>
        </p:txBody>
      </p:sp>
    </p:spTree>
    <p:extLst>
      <p:ext uri="{BB962C8B-B14F-4D97-AF65-F5344CB8AC3E}">
        <p14:creationId xmlns:p14="http://schemas.microsoft.com/office/powerpoint/2010/main" val="132968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Criteo</a:t>
            </a:r>
            <a:r>
              <a:rPr lang="en-US" baseline="0" dirty="0"/>
              <a:t> believes in the power of this data, the power of collaboration to connect and inspire shoppers by connecting them to what they need and love. And we hope to collaborate together in the future to make this happen. </a:t>
            </a:r>
            <a:endParaRPr lang="en-US" dirty="0"/>
          </a:p>
        </p:txBody>
      </p:sp>
      <p:sp>
        <p:nvSpPr>
          <p:cNvPr id="4" name="Slide Number Placeholder 3"/>
          <p:cNvSpPr>
            <a:spLocks noGrp="1"/>
          </p:cNvSpPr>
          <p:nvPr>
            <p:ph type="sldNum" sz="quarter" idx="10"/>
          </p:nvPr>
        </p:nvSpPr>
        <p:spPr/>
        <p:txBody>
          <a:bodyPr/>
          <a:lstStyle/>
          <a:p>
            <a:fld id="{89D4D1F2-5493-664C-9A78-84762AA9E207}" type="slidenum">
              <a:rPr lang="en-US" smtClean="0"/>
              <a:t>26</a:t>
            </a:fld>
            <a:endParaRPr lang="en-US"/>
          </a:p>
        </p:txBody>
      </p:sp>
    </p:spTree>
    <p:extLst>
      <p:ext uri="{BB962C8B-B14F-4D97-AF65-F5344CB8AC3E}">
        <p14:creationId xmlns:p14="http://schemas.microsoft.com/office/powerpoint/2010/main" val="9113256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tiff"/><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tiff"/><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2">
    <p:spTree>
      <p:nvGrpSpPr>
        <p:cNvPr id="1" name=""/>
        <p:cNvGrpSpPr/>
        <p:nvPr/>
      </p:nvGrpSpPr>
      <p:grpSpPr>
        <a:xfrm>
          <a:off x="0" y="0"/>
          <a:ext cx="0" cy="0"/>
          <a:chOff x="0" y="0"/>
          <a:chExt cx="0" cy="0"/>
        </a:xfrm>
      </p:grpSpPr>
      <p:grpSp>
        <p:nvGrpSpPr>
          <p:cNvPr id="15" name="Group 14"/>
          <p:cNvGrpSpPr/>
          <p:nvPr userDrawn="1"/>
        </p:nvGrpSpPr>
        <p:grpSpPr>
          <a:xfrm rot="16200000">
            <a:off x="2636004" y="-2697996"/>
            <a:ext cx="6917330" cy="12194663"/>
            <a:chOff x="4414471" y="-3447427"/>
            <a:chExt cx="6835300" cy="12050061"/>
          </a:xfrm>
          <a:solidFill>
            <a:schemeClr val="tx1"/>
          </a:solidFill>
        </p:grpSpPr>
        <p:grpSp>
          <p:nvGrpSpPr>
            <p:cNvPr id="16" name="Group 15"/>
            <p:cNvGrpSpPr/>
            <p:nvPr userDrawn="1"/>
          </p:nvGrpSpPr>
          <p:grpSpPr>
            <a:xfrm>
              <a:off x="4414471" y="-3447427"/>
              <a:ext cx="6835300" cy="12043881"/>
              <a:chOff x="4414471" y="-3447427"/>
              <a:chExt cx="6835300" cy="12043881"/>
            </a:xfrm>
            <a:grpFill/>
          </p:grpSpPr>
          <p:sp>
            <p:nvSpPr>
              <p:cNvPr id="18" name="Round Single Corner Rectangle 17"/>
              <p:cNvSpPr/>
              <p:nvPr/>
            </p:nvSpPr>
            <p:spPr>
              <a:xfrm rot="5400000">
                <a:off x="5795419" y="-3550662"/>
                <a:ext cx="5348486" cy="5560218"/>
              </a:xfrm>
              <a:prstGeom prst="round1Rect">
                <a:avLst/>
              </a:prstGeom>
              <a:grpFill/>
              <a:ln w="635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3F3F4"/>
                  </a:solidFill>
                  <a:effectLst/>
                  <a:uLnTx/>
                  <a:uFillTx/>
                  <a:latin typeface="Arial" panose="020B0604020202020204"/>
                  <a:ea typeface=""/>
                  <a:cs typeface=""/>
                </a:endParaRPr>
              </a:p>
            </p:txBody>
          </p:sp>
          <p:sp>
            <p:nvSpPr>
              <p:cNvPr id="19" name="Rectangle 18"/>
              <p:cNvSpPr/>
              <p:nvPr userDrawn="1"/>
            </p:nvSpPr>
            <p:spPr>
              <a:xfrm rot="5400000">
                <a:off x="-964635" y="1931679"/>
                <a:ext cx="12043881" cy="1285670"/>
              </a:xfrm>
              <a:prstGeom prst="rect">
                <a:avLst/>
              </a:prstGeom>
              <a:grpFill/>
              <a:ln w="635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3F3F4"/>
                  </a:solidFill>
                  <a:effectLst/>
                  <a:uLnTx/>
                  <a:uFillTx/>
                  <a:latin typeface="Arial" panose="020B0604020202020204"/>
                  <a:ea typeface=""/>
                  <a:cs typeface=""/>
                </a:endParaRPr>
              </a:p>
            </p:txBody>
          </p:sp>
        </p:grpSp>
        <p:sp>
          <p:nvSpPr>
            <p:cNvPr id="17" name="Round Single Corner Rectangle 16"/>
            <p:cNvSpPr/>
            <p:nvPr/>
          </p:nvSpPr>
          <p:spPr>
            <a:xfrm rot="5400000" flipH="1" flipV="1">
              <a:off x="2582432" y="4098073"/>
              <a:ext cx="6701574" cy="2307548"/>
            </a:xfrm>
            <a:prstGeom prst="round1Rect">
              <a:avLst>
                <a:gd name="adj" fmla="val 43785"/>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3F3F4"/>
                </a:solidFill>
                <a:effectLst/>
                <a:uLnTx/>
                <a:uFillTx/>
                <a:latin typeface="Arial" panose="020B0604020202020204"/>
                <a:ea typeface=""/>
                <a:cs typeface=""/>
              </a:endParaRPr>
            </a:p>
          </p:txBody>
        </p:sp>
      </p:grpSp>
      <p:sp>
        <p:nvSpPr>
          <p:cNvPr id="10" name="Text Placeholder 8"/>
          <p:cNvSpPr>
            <a:spLocks noGrp="1"/>
          </p:cNvSpPr>
          <p:nvPr>
            <p:ph type="body" sz="quarter" idx="11" hasCustomPrompt="1"/>
          </p:nvPr>
        </p:nvSpPr>
        <p:spPr>
          <a:xfrm>
            <a:off x="5943386" y="3976476"/>
            <a:ext cx="4931833" cy="336416"/>
          </a:xfrm>
        </p:spPr>
        <p:txBody>
          <a:bodyPr>
            <a:normAutofit/>
          </a:bodyPr>
          <a:lstStyle>
            <a:lvl1pPr marL="0" indent="0">
              <a:buNone/>
              <a:defRPr sz="1600" b="1" baseline="0">
                <a:latin typeface="+mn-lt"/>
              </a:defRPr>
            </a:lvl1pPr>
            <a:lvl2pPr marL="457189" indent="0">
              <a:buNone/>
              <a:defRPr b="1">
                <a:latin typeface="+mj-lt"/>
              </a:defRPr>
            </a:lvl2pPr>
            <a:lvl3pPr marL="914377" indent="0">
              <a:buNone/>
              <a:defRPr b="1">
                <a:latin typeface="+mj-lt"/>
              </a:defRPr>
            </a:lvl3pPr>
            <a:lvl4pPr marL="1371566" indent="0">
              <a:buNone/>
              <a:defRPr b="1">
                <a:latin typeface="+mj-lt"/>
              </a:defRPr>
            </a:lvl4pPr>
            <a:lvl5pPr marL="1828754" indent="0">
              <a:buNone/>
              <a:defRPr b="1">
                <a:latin typeface="+mj-lt"/>
              </a:defRPr>
            </a:lvl5pPr>
          </a:lstStyle>
          <a:p>
            <a:pPr lvl="0"/>
            <a:r>
              <a:rPr lang="en-US" dirty="0"/>
              <a:t>Name of Individual</a:t>
            </a:r>
          </a:p>
        </p:txBody>
      </p:sp>
      <p:sp>
        <p:nvSpPr>
          <p:cNvPr id="11" name="Text Placeholder 8"/>
          <p:cNvSpPr>
            <a:spLocks noGrp="1"/>
          </p:cNvSpPr>
          <p:nvPr>
            <p:ph type="body" sz="quarter" idx="12" hasCustomPrompt="1"/>
          </p:nvPr>
        </p:nvSpPr>
        <p:spPr>
          <a:xfrm>
            <a:off x="5943386" y="4355783"/>
            <a:ext cx="4931833" cy="336416"/>
          </a:xfrm>
        </p:spPr>
        <p:txBody>
          <a:bodyPr>
            <a:normAutofit/>
          </a:bodyPr>
          <a:lstStyle>
            <a:lvl1pPr marL="0" indent="0">
              <a:buNone/>
              <a:defRPr sz="1600" b="0" baseline="0">
                <a:solidFill>
                  <a:schemeClr val="tx2"/>
                </a:solidFill>
                <a:latin typeface="+mn-lt"/>
              </a:defRPr>
            </a:lvl1pPr>
            <a:lvl2pPr marL="457189" indent="0">
              <a:buNone/>
              <a:defRPr b="1">
                <a:latin typeface="+mj-lt"/>
              </a:defRPr>
            </a:lvl2pPr>
            <a:lvl3pPr marL="914377" indent="0">
              <a:buNone/>
              <a:defRPr b="1">
                <a:latin typeface="+mj-lt"/>
              </a:defRPr>
            </a:lvl3pPr>
            <a:lvl4pPr marL="1371566" indent="0">
              <a:buNone/>
              <a:defRPr b="1">
                <a:latin typeface="+mj-lt"/>
              </a:defRPr>
            </a:lvl4pPr>
            <a:lvl5pPr marL="1828754" indent="0">
              <a:buNone/>
              <a:defRPr b="1">
                <a:latin typeface="+mj-lt"/>
              </a:defRPr>
            </a:lvl5pPr>
          </a:lstStyle>
          <a:p>
            <a:pPr lvl="0"/>
            <a:r>
              <a:rPr lang="en-US" dirty="0"/>
              <a:t>Title, Company Name</a:t>
            </a:r>
          </a:p>
        </p:txBody>
      </p:sp>
      <p:grpSp>
        <p:nvGrpSpPr>
          <p:cNvPr id="20" name="Group 19"/>
          <p:cNvGrpSpPr/>
          <p:nvPr userDrawn="1"/>
        </p:nvGrpSpPr>
        <p:grpSpPr>
          <a:xfrm>
            <a:off x="6099334" y="3699381"/>
            <a:ext cx="1651799" cy="130515"/>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21" name="Oval 20"/>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Oval 21"/>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Oval 22"/>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Oval 23"/>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Oval 24"/>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Oval 25"/>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Oval 26"/>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Oval 27"/>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Oval 28"/>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4" name="Group 3"/>
          <p:cNvGrpSpPr/>
          <p:nvPr userDrawn="1"/>
        </p:nvGrpSpPr>
        <p:grpSpPr>
          <a:xfrm>
            <a:off x="1179845" y="2531542"/>
            <a:ext cx="3048207" cy="833052"/>
            <a:chOff x="884883" y="1898656"/>
            <a:chExt cx="2286155" cy="624789"/>
          </a:xfrm>
        </p:grpSpPr>
        <p:grpSp>
          <p:nvGrpSpPr>
            <p:cNvPr id="3" name="Group 2"/>
            <p:cNvGrpSpPr/>
            <p:nvPr userDrawn="1"/>
          </p:nvGrpSpPr>
          <p:grpSpPr>
            <a:xfrm>
              <a:off x="884883" y="2062438"/>
              <a:ext cx="1765727" cy="461007"/>
              <a:chOff x="884883" y="2062438"/>
              <a:chExt cx="1765727" cy="461007"/>
            </a:xfrm>
          </p:grpSpPr>
          <p:sp>
            <p:nvSpPr>
              <p:cNvPr id="31"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solidFill>
                <a:schemeClr val="bg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32"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solidFill>
                <a:schemeClr val="bg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33"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solidFill>
                <a:schemeClr val="bg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34"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solidFill>
                <a:schemeClr val="bg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35"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solidFill>
                <a:schemeClr val="bg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36"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solidFill>
                <a:schemeClr val="bg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nvGrpSpPr>
            <p:cNvPr id="2" name="Group 1"/>
            <p:cNvGrpSpPr/>
            <p:nvPr userDrawn="1"/>
          </p:nvGrpSpPr>
          <p:grpSpPr>
            <a:xfrm>
              <a:off x="1519618" y="1898656"/>
              <a:ext cx="1651420" cy="624789"/>
              <a:chOff x="1519618" y="1898656"/>
              <a:chExt cx="1651420" cy="624789"/>
            </a:xfrm>
            <a:gradFill>
              <a:gsLst>
                <a:gs pos="100000">
                  <a:srgbClr val="F69221"/>
                </a:gs>
                <a:gs pos="0">
                  <a:srgbClr val="F26223"/>
                </a:gs>
              </a:gsLst>
              <a:lin ang="0" scaled="0"/>
            </a:gradFill>
          </p:grpSpPr>
          <p:sp>
            <p:nvSpPr>
              <p:cNvPr id="37"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38"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39"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
        <p:nvSpPr>
          <p:cNvPr id="40" name="Title 1"/>
          <p:cNvSpPr>
            <a:spLocks noGrp="1"/>
          </p:cNvSpPr>
          <p:nvPr userDrawn="1">
            <p:ph type="title" hasCustomPrompt="1"/>
          </p:nvPr>
        </p:nvSpPr>
        <p:spPr>
          <a:xfrm>
            <a:off x="5943385" y="1054179"/>
            <a:ext cx="4931833" cy="2533455"/>
          </a:xfrm>
        </p:spPr>
        <p:txBody>
          <a:bodyPr anchor="b">
            <a:noAutofit/>
          </a:bodyPr>
          <a:lstStyle>
            <a:lvl1pPr>
              <a:defRPr sz="4800"/>
            </a:lvl1pPr>
          </a:lstStyle>
          <a:p>
            <a:pPr lvl="0"/>
            <a:r>
              <a:rPr lang="en-US" dirty="0"/>
              <a:t>Title of Presentation</a:t>
            </a: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260" y="3057256"/>
            <a:ext cx="4957699" cy="339595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tion — 1">
    <p:spTree>
      <p:nvGrpSpPr>
        <p:cNvPr id="1" name=""/>
        <p:cNvGrpSpPr/>
        <p:nvPr/>
      </p:nvGrpSpPr>
      <p:grpSpPr>
        <a:xfrm>
          <a:off x="0" y="0"/>
          <a:ext cx="0" cy="0"/>
          <a:chOff x="0" y="0"/>
          <a:chExt cx="0" cy="0"/>
        </a:xfrm>
      </p:grpSpPr>
      <p:sp>
        <p:nvSpPr>
          <p:cNvPr id="9" name="Freeform 8"/>
          <p:cNvSpPr/>
          <p:nvPr userDrawn="1"/>
        </p:nvSpPr>
        <p:spPr>
          <a:xfrm>
            <a:off x="-926593" y="2438400"/>
            <a:ext cx="13272383" cy="4456176"/>
          </a:xfrm>
          <a:custGeom>
            <a:avLst/>
            <a:gdLst>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17661 w 9154486"/>
              <a:gd name="connsiteY6" fmla="*/ 27409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49411 w 9154486"/>
              <a:gd name="connsiteY6" fmla="*/ 25885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38144 w 9154486"/>
              <a:gd name="connsiteY6" fmla="*/ 2747357 h 3308312"/>
              <a:gd name="connsiteX7" fmla="*/ 6574985 w 9154486"/>
              <a:gd name="connsiteY7" fmla="*/ 2761152 h 3308312"/>
              <a:gd name="connsiteX8" fmla="*/ 7187036 w 9154486"/>
              <a:gd name="connsiteY8" fmla="*/ 2761152 h 3308312"/>
              <a:gd name="connsiteX9" fmla="*/ 7866029 w 9154486"/>
              <a:gd name="connsiteY9" fmla="*/ 2082159 h 3308312"/>
              <a:gd name="connsiteX10" fmla="*/ 7866029 w 9154486"/>
              <a:gd name="connsiteY10" fmla="*/ 670581 h 3308312"/>
              <a:gd name="connsiteX11" fmla="*/ 7878976 w 9154486"/>
              <a:gd name="connsiteY11" fmla="*/ 542152 h 3308312"/>
              <a:gd name="connsiteX12" fmla="*/ 8544174 w 9154486"/>
              <a:gd name="connsiteY12"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574985 w 9154486"/>
              <a:gd name="connsiteY6" fmla="*/ 2761152 h 3308312"/>
              <a:gd name="connsiteX7" fmla="*/ 7187036 w 9154486"/>
              <a:gd name="connsiteY7" fmla="*/ 2761152 h 3308312"/>
              <a:gd name="connsiteX8" fmla="*/ 7866029 w 9154486"/>
              <a:gd name="connsiteY8" fmla="*/ 2082159 h 3308312"/>
              <a:gd name="connsiteX9" fmla="*/ 7866029 w 9154486"/>
              <a:gd name="connsiteY9" fmla="*/ 670581 h 3308312"/>
              <a:gd name="connsiteX10" fmla="*/ 7878976 w 9154486"/>
              <a:gd name="connsiteY10" fmla="*/ 542152 h 3308312"/>
              <a:gd name="connsiteX11" fmla="*/ 8544174 w 9154486"/>
              <a:gd name="connsiteY11"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574985 w 9154486"/>
              <a:gd name="connsiteY5" fmla="*/ 2761152 h 3308312"/>
              <a:gd name="connsiteX6" fmla="*/ 7187036 w 9154486"/>
              <a:gd name="connsiteY6" fmla="*/ 2761152 h 3308312"/>
              <a:gd name="connsiteX7" fmla="*/ 7866029 w 9154486"/>
              <a:gd name="connsiteY7" fmla="*/ 2082159 h 3308312"/>
              <a:gd name="connsiteX8" fmla="*/ 7866029 w 9154486"/>
              <a:gd name="connsiteY8" fmla="*/ 670581 h 3308312"/>
              <a:gd name="connsiteX9" fmla="*/ 7878976 w 9154486"/>
              <a:gd name="connsiteY9" fmla="*/ 542152 h 3308312"/>
              <a:gd name="connsiteX10" fmla="*/ 8544174 w 9154486"/>
              <a:gd name="connsiteY10"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7187036 w 9154486"/>
              <a:gd name="connsiteY5" fmla="*/ 2761152 h 3308312"/>
              <a:gd name="connsiteX6" fmla="*/ 7866029 w 9154486"/>
              <a:gd name="connsiteY6" fmla="*/ 2082159 h 3308312"/>
              <a:gd name="connsiteX7" fmla="*/ 7866029 w 9154486"/>
              <a:gd name="connsiteY7" fmla="*/ 670581 h 3308312"/>
              <a:gd name="connsiteX8" fmla="*/ 7878976 w 9154486"/>
              <a:gd name="connsiteY8" fmla="*/ 542152 h 3308312"/>
              <a:gd name="connsiteX9" fmla="*/ 8544174 w 9154486"/>
              <a:gd name="connsiteY9" fmla="*/ 0 h 3308312"/>
              <a:gd name="connsiteX0" fmla="*/ 9088752 w 9699064"/>
              <a:gd name="connsiteY0" fmla="*/ 0 h 3308312"/>
              <a:gd name="connsiteX1" fmla="*/ 9699064 w 9699064"/>
              <a:gd name="connsiteY1" fmla="*/ 0 h 3308312"/>
              <a:gd name="connsiteX2" fmla="*/ 9699064 w 9699064"/>
              <a:gd name="connsiteY2" fmla="*/ 3308312 h 3308312"/>
              <a:gd name="connsiteX3" fmla="*/ 0 w 9699064"/>
              <a:gd name="connsiteY3" fmla="*/ 3308312 h 3308312"/>
              <a:gd name="connsiteX4" fmla="*/ 544578 w 9699064"/>
              <a:gd name="connsiteY4" fmla="*/ 2752008 h 3308312"/>
              <a:gd name="connsiteX5" fmla="*/ 7731614 w 9699064"/>
              <a:gd name="connsiteY5" fmla="*/ 2761152 h 3308312"/>
              <a:gd name="connsiteX6" fmla="*/ 8410607 w 9699064"/>
              <a:gd name="connsiteY6" fmla="*/ 2082159 h 3308312"/>
              <a:gd name="connsiteX7" fmla="*/ 8410607 w 9699064"/>
              <a:gd name="connsiteY7" fmla="*/ 670581 h 3308312"/>
              <a:gd name="connsiteX8" fmla="*/ 8423554 w 9699064"/>
              <a:gd name="connsiteY8" fmla="*/ 542152 h 3308312"/>
              <a:gd name="connsiteX9" fmla="*/ 9088752 w 9699064"/>
              <a:gd name="connsiteY9" fmla="*/ 0 h 3308312"/>
              <a:gd name="connsiteX0" fmla="*/ 9252125 w 9862437"/>
              <a:gd name="connsiteY0" fmla="*/ 0 h 3308312"/>
              <a:gd name="connsiteX1" fmla="*/ 9862437 w 9862437"/>
              <a:gd name="connsiteY1" fmla="*/ 0 h 3308312"/>
              <a:gd name="connsiteX2" fmla="*/ 9862437 w 9862437"/>
              <a:gd name="connsiteY2" fmla="*/ 3308312 h 3308312"/>
              <a:gd name="connsiteX3" fmla="*/ 0 w 9862437"/>
              <a:gd name="connsiteY3" fmla="*/ 3299236 h 3308312"/>
              <a:gd name="connsiteX4" fmla="*/ 707951 w 9862437"/>
              <a:gd name="connsiteY4" fmla="*/ 2752008 h 3308312"/>
              <a:gd name="connsiteX5" fmla="*/ 7894987 w 9862437"/>
              <a:gd name="connsiteY5" fmla="*/ 2761152 h 3308312"/>
              <a:gd name="connsiteX6" fmla="*/ 8573980 w 9862437"/>
              <a:gd name="connsiteY6" fmla="*/ 2082159 h 3308312"/>
              <a:gd name="connsiteX7" fmla="*/ 8573980 w 9862437"/>
              <a:gd name="connsiteY7" fmla="*/ 670581 h 3308312"/>
              <a:gd name="connsiteX8" fmla="*/ 8586927 w 9862437"/>
              <a:gd name="connsiteY8" fmla="*/ 542152 h 3308312"/>
              <a:gd name="connsiteX9" fmla="*/ 9252125 w 9862437"/>
              <a:gd name="connsiteY9" fmla="*/ 0 h 3308312"/>
              <a:gd name="connsiteX0" fmla="*/ 9270278 w 9880590"/>
              <a:gd name="connsiteY0" fmla="*/ 0 h 3308312"/>
              <a:gd name="connsiteX1" fmla="*/ 9880590 w 9880590"/>
              <a:gd name="connsiteY1" fmla="*/ 0 h 3308312"/>
              <a:gd name="connsiteX2" fmla="*/ 9880590 w 9880590"/>
              <a:gd name="connsiteY2" fmla="*/ 3308312 h 3308312"/>
              <a:gd name="connsiteX3" fmla="*/ 18153 w 9880590"/>
              <a:gd name="connsiteY3" fmla="*/ 3299236 h 3308312"/>
              <a:gd name="connsiteX4" fmla="*/ 0 w 9880590"/>
              <a:gd name="connsiteY4" fmla="*/ 2715703 h 3308312"/>
              <a:gd name="connsiteX5" fmla="*/ 7913140 w 9880590"/>
              <a:gd name="connsiteY5" fmla="*/ 2761152 h 3308312"/>
              <a:gd name="connsiteX6" fmla="*/ 8592133 w 9880590"/>
              <a:gd name="connsiteY6" fmla="*/ 2082159 h 3308312"/>
              <a:gd name="connsiteX7" fmla="*/ 8592133 w 9880590"/>
              <a:gd name="connsiteY7" fmla="*/ 670581 h 3308312"/>
              <a:gd name="connsiteX8" fmla="*/ 8605080 w 9880590"/>
              <a:gd name="connsiteY8" fmla="*/ 542152 h 3308312"/>
              <a:gd name="connsiteX9" fmla="*/ 9270278 w 9880590"/>
              <a:gd name="connsiteY9" fmla="*/ 0 h 3308312"/>
              <a:gd name="connsiteX0" fmla="*/ 9279354 w 9889666"/>
              <a:gd name="connsiteY0" fmla="*/ 0 h 3308312"/>
              <a:gd name="connsiteX1" fmla="*/ 9889666 w 9889666"/>
              <a:gd name="connsiteY1" fmla="*/ 0 h 3308312"/>
              <a:gd name="connsiteX2" fmla="*/ 9889666 w 9889666"/>
              <a:gd name="connsiteY2" fmla="*/ 3308312 h 3308312"/>
              <a:gd name="connsiteX3" fmla="*/ 0 w 9889666"/>
              <a:gd name="connsiteY3" fmla="*/ 3308312 h 3308312"/>
              <a:gd name="connsiteX4" fmla="*/ 9076 w 9889666"/>
              <a:gd name="connsiteY4" fmla="*/ 2715703 h 3308312"/>
              <a:gd name="connsiteX5" fmla="*/ 7922216 w 9889666"/>
              <a:gd name="connsiteY5" fmla="*/ 2761152 h 3308312"/>
              <a:gd name="connsiteX6" fmla="*/ 8601209 w 9889666"/>
              <a:gd name="connsiteY6" fmla="*/ 2082159 h 3308312"/>
              <a:gd name="connsiteX7" fmla="*/ 8601209 w 9889666"/>
              <a:gd name="connsiteY7" fmla="*/ 670581 h 3308312"/>
              <a:gd name="connsiteX8" fmla="*/ 8614156 w 9889666"/>
              <a:gd name="connsiteY8" fmla="*/ 542152 h 3308312"/>
              <a:gd name="connsiteX9" fmla="*/ 9279354 w 9889666"/>
              <a:gd name="connsiteY9" fmla="*/ 0 h 3308312"/>
              <a:gd name="connsiteX0" fmla="*/ 9270278 w 9880590"/>
              <a:gd name="connsiteY0" fmla="*/ 0 h 3317388"/>
              <a:gd name="connsiteX1" fmla="*/ 9880590 w 9880590"/>
              <a:gd name="connsiteY1" fmla="*/ 0 h 3317388"/>
              <a:gd name="connsiteX2" fmla="*/ 9880590 w 9880590"/>
              <a:gd name="connsiteY2" fmla="*/ 3308312 h 3317388"/>
              <a:gd name="connsiteX3" fmla="*/ 9077 w 9880590"/>
              <a:gd name="connsiteY3" fmla="*/ 3317388 h 3317388"/>
              <a:gd name="connsiteX4" fmla="*/ 0 w 9880590"/>
              <a:gd name="connsiteY4" fmla="*/ 2715703 h 3317388"/>
              <a:gd name="connsiteX5" fmla="*/ 7913140 w 9880590"/>
              <a:gd name="connsiteY5" fmla="*/ 2761152 h 3317388"/>
              <a:gd name="connsiteX6" fmla="*/ 8592133 w 9880590"/>
              <a:gd name="connsiteY6" fmla="*/ 2082159 h 3317388"/>
              <a:gd name="connsiteX7" fmla="*/ 8592133 w 9880590"/>
              <a:gd name="connsiteY7" fmla="*/ 670581 h 3317388"/>
              <a:gd name="connsiteX8" fmla="*/ 8605080 w 9880590"/>
              <a:gd name="connsiteY8" fmla="*/ 542152 h 3317388"/>
              <a:gd name="connsiteX9" fmla="*/ 9270278 w 9880590"/>
              <a:gd name="connsiteY9" fmla="*/ 0 h 331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80590" h="3317388">
                <a:moveTo>
                  <a:pt x="9270278" y="0"/>
                </a:moveTo>
                <a:lnTo>
                  <a:pt x="9880590" y="0"/>
                </a:lnTo>
                <a:lnTo>
                  <a:pt x="9880590" y="3308312"/>
                </a:lnTo>
                <a:lnTo>
                  <a:pt x="9077" y="3317388"/>
                </a:lnTo>
                <a:lnTo>
                  <a:pt x="0" y="2715703"/>
                </a:lnTo>
                <a:lnTo>
                  <a:pt x="7913140" y="2761152"/>
                </a:lnTo>
                <a:cubicBezTo>
                  <a:pt x="8288137" y="2761152"/>
                  <a:pt x="8592133" y="2457156"/>
                  <a:pt x="8592133" y="2082159"/>
                </a:cubicBezTo>
                <a:lnTo>
                  <a:pt x="8592133" y="670581"/>
                </a:lnTo>
                <a:lnTo>
                  <a:pt x="8605080" y="542152"/>
                </a:lnTo>
                <a:cubicBezTo>
                  <a:pt x="8668394" y="232747"/>
                  <a:pt x="8942156" y="0"/>
                  <a:pt x="9270278" y="0"/>
                </a:cubicBezTo>
                <a:close/>
              </a:path>
            </a:pathLst>
          </a:custGeom>
          <a:no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Oval 3"/>
          <p:cNvSpPr/>
          <p:nvPr userDrawn="1"/>
        </p:nvSpPr>
        <p:spPr>
          <a:xfrm>
            <a:off x="1299881" y="1414464"/>
            <a:ext cx="3083859" cy="3083859"/>
          </a:xfrm>
          <a:prstGeom prst="ellipse">
            <a:avLst/>
          </a:prstGeom>
          <a:noFill/>
          <a:ln>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 name="Picture 1"/>
          <p:cNvPicPr>
            <a:picLocks noChangeAspect="1"/>
          </p:cNvPicPr>
          <p:nvPr userDrawn="1"/>
        </p:nvPicPr>
        <p:blipFill rotWithShape="1">
          <a:blip r:embed="rId2" cstate="screen">
            <a:alphaModFix amt="27000"/>
            <a:extLst>
              <a:ext uri="{28A0092B-C50C-407E-A947-70E740481C1C}">
                <a14:useLocalDpi xmlns:a14="http://schemas.microsoft.com/office/drawing/2010/main"/>
              </a:ext>
            </a:extLst>
          </a:blip>
          <a:srcRect/>
          <a:stretch/>
        </p:blipFill>
        <p:spPr>
          <a:xfrm>
            <a:off x="1416548" y="1531131"/>
            <a:ext cx="2850525" cy="2850525"/>
          </a:xfrm>
          <a:prstGeom prst="ellipse">
            <a:avLst/>
          </a:prstGeom>
        </p:spPr>
      </p:pic>
      <p:sp>
        <p:nvSpPr>
          <p:cNvPr id="7" name="Picture Placeholder 6"/>
          <p:cNvSpPr>
            <a:spLocks noGrp="1"/>
          </p:cNvSpPr>
          <p:nvPr>
            <p:ph type="pic" sz="quarter" idx="10" hasCustomPrompt="1"/>
          </p:nvPr>
        </p:nvSpPr>
        <p:spPr>
          <a:xfrm>
            <a:off x="1561651" y="1676233"/>
            <a:ext cx="2560320" cy="2560320"/>
          </a:xfrm>
          <a:prstGeom prst="ellipse">
            <a:avLst/>
          </a:prstGeom>
          <a:blipFill dpi="0" rotWithShape="1">
            <a:blip r:embed="rId3" cstate="hqprint">
              <a:extLst>
                <a:ext uri="{28A0092B-C50C-407E-A947-70E740481C1C}">
                  <a14:useLocalDpi xmlns:a14="http://schemas.microsoft.com/office/drawing/2010/main"/>
                </a:ext>
              </a:extLst>
            </a:blip>
            <a:srcRect/>
            <a:stretch>
              <a:fillRect/>
            </a:stretch>
          </a:blipFill>
          <a:ln>
            <a:noFill/>
          </a:ln>
        </p:spPr>
        <p:txBody>
          <a:bodyPr wrap="square" anchor="ctr"/>
          <a:lstStyle>
            <a:lvl1pPr marL="0" indent="0" algn="ctr">
              <a:buNone/>
              <a:defRPr b="1">
                <a:solidFill>
                  <a:schemeClr val="bg1">
                    <a:alpha val="50000"/>
                  </a:schemeClr>
                </a:solidFill>
              </a:defRPr>
            </a:lvl1pPr>
          </a:lstStyle>
          <a:p>
            <a:r>
              <a:rPr lang="en-US" dirty="0"/>
              <a:t>ADD</a:t>
            </a:r>
            <a:br>
              <a:rPr lang="en-US" dirty="0"/>
            </a:br>
            <a:r>
              <a:rPr lang="en-US" dirty="0"/>
              <a:t>YOUR PHOTO HERE</a:t>
            </a:r>
          </a:p>
        </p:txBody>
      </p:sp>
      <p:sp>
        <p:nvSpPr>
          <p:cNvPr id="5" name="Text Placeholder 4"/>
          <p:cNvSpPr>
            <a:spLocks noGrp="1"/>
          </p:cNvSpPr>
          <p:nvPr>
            <p:ph type="body" sz="quarter" idx="13" hasCustomPrompt="1"/>
          </p:nvPr>
        </p:nvSpPr>
        <p:spPr>
          <a:xfrm>
            <a:off x="4701118" y="3266017"/>
            <a:ext cx="6066367" cy="505883"/>
          </a:xfrm>
        </p:spPr>
        <p:txBody>
          <a:bodyPr>
            <a:normAutofit/>
          </a:bodyPr>
          <a:lstStyle>
            <a:lvl1pPr marL="0" indent="0">
              <a:buNone/>
              <a:defRPr sz="1600" baseline="0">
                <a:solidFill>
                  <a:schemeClr val="tx2"/>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Add Job Title Here</a:t>
            </a:r>
          </a:p>
        </p:txBody>
      </p:sp>
      <p:sp>
        <p:nvSpPr>
          <p:cNvPr id="11" name="Slide Number Placeholder 4"/>
          <p:cNvSpPr txBox="1">
            <a:spLocks/>
          </p:cNvSpPr>
          <p:nvPr userDrawn="1"/>
        </p:nvSpPr>
        <p:spPr>
          <a:xfrm>
            <a:off x="230954"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3" name="Title 2"/>
          <p:cNvSpPr>
            <a:spLocks noGrp="1"/>
          </p:cNvSpPr>
          <p:nvPr>
            <p:ph type="title" hasCustomPrompt="1"/>
          </p:nvPr>
        </p:nvSpPr>
        <p:spPr>
          <a:xfrm>
            <a:off x="4701118" y="2430136"/>
            <a:ext cx="6079493" cy="748040"/>
          </a:xfrm>
        </p:spPr>
        <p:txBody>
          <a:bodyPr>
            <a:normAutofit/>
          </a:bodyPr>
          <a:lstStyle>
            <a:lvl1pPr>
              <a:defRPr sz="3733"/>
            </a:lvl1pPr>
          </a:lstStyle>
          <a:p>
            <a:r>
              <a:rPr lang="en-US"/>
              <a:t>Presenter Name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 2">
    <p:spTree>
      <p:nvGrpSpPr>
        <p:cNvPr id="1" name=""/>
        <p:cNvGrpSpPr/>
        <p:nvPr/>
      </p:nvGrpSpPr>
      <p:grpSpPr>
        <a:xfrm>
          <a:off x="0" y="0"/>
          <a:ext cx="0" cy="0"/>
          <a:chOff x="0" y="0"/>
          <a:chExt cx="0" cy="0"/>
        </a:xfrm>
      </p:grpSpPr>
      <p:sp>
        <p:nvSpPr>
          <p:cNvPr id="15" name="Freeform 14"/>
          <p:cNvSpPr/>
          <p:nvPr userDrawn="1"/>
        </p:nvSpPr>
        <p:spPr>
          <a:xfrm>
            <a:off x="-926593" y="2438400"/>
            <a:ext cx="13272383" cy="4456176"/>
          </a:xfrm>
          <a:custGeom>
            <a:avLst/>
            <a:gdLst>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17661 w 9154486"/>
              <a:gd name="connsiteY6" fmla="*/ 27409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49411 w 9154486"/>
              <a:gd name="connsiteY6" fmla="*/ 25885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38144 w 9154486"/>
              <a:gd name="connsiteY6" fmla="*/ 2747357 h 3308312"/>
              <a:gd name="connsiteX7" fmla="*/ 6574985 w 9154486"/>
              <a:gd name="connsiteY7" fmla="*/ 2761152 h 3308312"/>
              <a:gd name="connsiteX8" fmla="*/ 7187036 w 9154486"/>
              <a:gd name="connsiteY8" fmla="*/ 2761152 h 3308312"/>
              <a:gd name="connsiteX9" fmla="*/ 7866029 w 9154486"/>
              <a:gd name="connsiteY9" fmla="*/ 2082159 h 3308312"/>
              <a:gd name="connsiteX10" fmla="*/ 7866029 w 9154486"/>
              <a:gd name="connsiteY10" fmla="*/ 670581 h 3308312"/>
              <a:gd name="connsiteX11" fmla="*/ 7878976 w 9154486"/>
              <a:gd name="connsiteY11" fmla="*/ 542152 h 3308312"/>
              <a:gd name="connsiteX12" fmla="*/ 8544174 w 9154486"/>
              <a:gd name="connsiteY12"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574985 w 9154486"/>
              <a:gd name="connsiteY6" fmla="*/ 2761152 h 3308312"/>
              <a:gd name="connsiteX7" fmla="*/ 7187036 w 9154486"/>
              <a:gd name="connsiteY7" fmla="*/ 2761152 h 3308312"/>
              <a:gd name="connsiteX8" fmla="*/ 7866029 w 9154486"/>
              <a:gd name="connsiteY8" fmla="*/ 2082159 h 3308312"/>
              <a:gd name="connsiteX9" fmla="*/ 7866029 w 9154486"/>
              <a:gd name="connsiteY9" fmla="*/ 670581 h 3308312"/>
              <a:gd name="connsiteX10" fmla="*/ 7878976 w 9154486"/>
              <a:gd name="connsiteY10" fmla="*/ 542152 h 3308312"/>
              <a:gd name="connsiteX11" fmla="*/ 8544174 w 9154486"/>
              <a:gd name="connsiteY11"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574985 w 9154486"/>
              <a:gd name="connsiteY5" fmla="*/ 2761152 h 3308312"/>
              <a:gd name="connsiteX6" fmla="*/ 7187036 w 9154486"/>
              <a:gd name="connsiteY6" fmla="*/ 2761152 h 3308312"/>
              <a:gd name="connsiteX7" fmla="*/ 7866029 w 9154486"/>
              <a:gd name="connsiteY7" fmla="*/ 2082159 h 3308312"/>
              <a:gd name="connsiteX8" fmla="*/ 7866029 w 9154486"/>
              <a:gd name="connsiteY8" fmla="*/ 670581 h 3308312"/>
              <a:gd name="connsiteX9" fmla="*/ 7878976 w 9154486"/>
              <a:gd name="connsiteY9" fmla="*/ 542152 h 3308312"/>
              <a:gd name="connsiteX10" fmla="*/ 8544174 w 9154486"/>
              <a:gd name="connsiteY10"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7187036 w 9154486"/>
              <a:gd name="connsiteY5" fmla="*/ 2761152 h 3308312"/>
              <a:gd name="connsiteX6" fmla="*/ 7866029 w 9154486"/>
              <a:gd name="connsiteY6" fmla="*/ 2082159 h 3308312"/>
              <a:gd name="connsiteX7" fmla="*/ 7866029 w 9154486"/>
              <a:gd name="connsiteY7" fmla="*/ 670581 h 3308312"/>
              <a:gd name="connsiteX8" fmla="*/ 7878976 w 9154486"/>
              <a:gd name="connsiteY8" fmla="*/ 542152 h 3308312"/>
              <a:gd name="connsiteX9" fmla="*/ 8544174 w 9154486"/>
              <a:gd name="connsiteY9" fmla="*/ 0 h 3308312"/>
              <a:gd name="connsiteX0" fmla="*/ 9088752 w 9699064"/>
              <a:gd name="connsiteY0" fmla="*/ 0 h 3308312"/>
              <a:gd name="connsiteX1" fmla="*/ 9699064 w 9699064"/>
              <a:gd name="connsiteY1" fmla="*/ 0 h 3308312"/>
              <a:gd name="connsiteX2" fmla="*/ 9699064 w 9699064"/>
              <a:gd name="connsiteY2" fmla="*/ 3308312 h 3308312"/>
              <a:gd name="connsiteX3" fmla="*/ 0 w 9699064"/>
              <a:gd name="connsiteY3" fmla="*/ 3308312 h 3308312"/>
              <a:gd name="connsiteX4" fmla="*/ 544578 w 9699064"/>
              <a:gd name="connsiteY4" fmla="*/ 2752008 h 3308312"/>
              <a:gd name="connsiteX5" fmla="*/ 7731614 w 9699064"/>
              <a:gd name="connsiteY5" fmla="*/ 2761152 h 3308312"/>
              <a:gd name="connsiteX6" fmla="*/ 8410607 w 9699064"/>
              <a:gd name="connsiteY6" fmla="*/ 2082159 h 3308312"/>
              <a:gd name="connsiteX7" fmla="*/ 8410607 w 9699064"/>
              <a:gd name="connsiteY7" fmla="*/ 670581 h 3308312"/>
              <a:gd name="connsiteX8" fmla="*/ 8423554 w 9699064"/>
              <a:gd name="connsiteY8" fmla="*/ 542152 h 3308312"/>
              <a:gd name="connsiteX9" fmla="*/ 9088752 w 9699064"/>
              <a:gd name="connsiteY9" fmla="*/ 0 h 3308312"/>
              <a:gd name="connsiteX0" fmla="*/ 9252125 w 9862437"/>
              <a:gd name="connsiteY0" fmla="*/ 0 h 3308312"/>
              <a:gd name="connsiteX1" fmla="*/ 9862437 w 9862437"/>
              <a:gd name="connsiteY1" fmla="*/ 0 h 3308312"/>
              <a:gd name="connsiteX2" fmla="*/ 9862437 w 9862437"/>
              <a:gd name="connsiteY2" fmla="*/ 3308312 h 3308312"/>
              <a:gd name="connsiteX3" fmla="*/ 0 w 9862437"/>
              <a:gd name="connsiteY3" fmla="*/ 3299236 h 3308312"/>
              <a:gd name="connsiteX4" fmla="*/ 707951 w 9862437"/>
              <a:gd name="connsiteY4" fmla="*/ 2752008 h 3308312"/>
              <a:gd name="connsiteX5" fmla="*/ 7894987 w 9862437"/>
              <a:gd name="connsiteY5" fmla="*/ 2761152 h 3308312"/>
              <a:gd name="connsiteX6" fmla="*/ 8573980 w 9862437"/>
              <a:gd name="connsiteY6" fmla="*/ 2082159 h 3308312"/>
              <a:gd name="connsiteX7" fmla="*/ 8573980 w 9862437"/>
              <a:gd name="connsiteY7" fmla="*/ 670581 h 3308312"/>
              <a:gd name="connsiteX8" fmla="*/ 8586927 w 9862437"/>
              <a:gd name="connsiteY8" fmla="*/ 542152 h 3308312"/>
              <a:gd name="connsiteX9" fmla="*/ 9252125 w 9862437"/>
              <a:gd name="connsiteY9" fmla="*/ 0 h 3308312"/>
              <a:gd name="connsiteX0" fmla="*/ 9270278 w 9880590"/>
              <a:gd name="connsiteY0" fmla="*/ 0 h 3308312"/>
              <a:gd name="connsiteX1" fmla="*/ 9880590 w 9880590"/>
              <a:gd name="connsiteY1" fmla="*/ 0 h 3308312"/>
              <a:gd name="connsiteX2" fmla="*/ 9880590 w 9880590"/>
              <a:gd name="connsiteY2" fmla="*/ 3308312 h 3308312"/>
              <a:gd name="connsiteX3" fmla="*/ 18153 w 9880590"/>
              <a:gd name="connsiteY3" fmla="*/ 3299236 h 3308312"/>
              <a:gd name="connsiteX4" fmla="*/ 0 w 9880590"/>
              <a:gd name="connsiteY4" fmla="*/ 2715703 h 3308312"/>
              <a:gd name="connsiteX5" fmla="*/ 7913140 w 9880590"/>
              <a:gd name="connsiteY5" fmla="*/ 2761152 h 3308312"/>
              <a:gd name="connsiteX6" fmla="*/ 8592133 w 9880590"/>
              <a:gd name="connsiteY6" fmla="*/ 2082159 h 3308312"/>
              <a:gd name="connsiteX7" fmla="*/ 8592133 w 9880590"/>
              <a:gd name="connsiteY7" fmla="*/ 670581 h 3308312"/>
              <a:gd name="connsiteX8" fmla="*/ 8605080 w 9880590"/>
              <a:gd name="connsiteY8" fmla="*/ 542152 h 3308312"/>
              <a:gd name="connsiteX9" fmla="*/ 9270278 w 9880590"/>
              <a:gd name="connsiteY9" fmla="*/ 0 h 3308312"/>
              <a:gd name="connsiteX0" fmla="*/ 9279354 w 9889666"/>
              <a:gd name="connsiteY0" fmla="*/ 0 h 3308312"/>
              <a:gd name="connsiteX1" fmla="*/ 9889666 w 9889666"/>
              <a:gd name="connsiteY1" fmla="*/ 0 h 3308312"/>
              <a:gd name="connsiteX2" fmla="*/ 9889666 w 9889666"/>
              <a:gd name="connsiteY2" fmla="*/ 3308312 h 3308312"/>
              <a:gd name="connsiteX3" fmla="*/ 0 w 9889666"/>
              <a:gd name="connsiteY3" fmla="*/ 3308312 h 3308312"/>
              <a:gd name="connsiteX4" fmla="*/ 9076 w 9889666"/>
              <a:gd name="connsiteY4" fmla="*/ 2715703 h 3308312"/>
              <a:gd name="connsiteX5" fmla="*/ 7922216 w 9889666"/>
              <a:gd name="connsiteY5" fmla="*/ 2761152 h 3308312"/>
              <a:gd name="connsiteX6" fmla="*/ 8601209 w 9889666"/>
              <a:gd name="connsiteY6" fmla="*/ 2082159 h 3308312"/>
              <a:gd name="connsiteX7" fmla="*/ 8601209 w 9889666"/>
              <a:gd name="connsiteY7" fmla="*/ 670581 h 3308312"/>
              <a:gd name="connsiteX8" fmla="*/ 8614156 w 9889666"/>
              <a:gd name="connsiteY8" fmla="*/ 542152 h 3308312"/>
              <a:gd name="connsiteX9" fmla="*/ 9279354 w 9889666"/>
              <a:gd name="connsiteY9" fmla="*/ 0 h 3308312"/>
              <a:gd name="connsiteX0" fmla="*/ 9270278 w 9880590"/>
              <a:gd name="connsiteY0" fmla="*/ 0 h 3317388"/>
              <a:gd name="connsiteX1" fmla="*/ 9880590 w 9880590"/>
              <a:gd name="connsiteY1" fmla="*/ 0 h 3317388"/>
              <a:gd name="connsiteX2" fmla="*/ 9880590 w 9880590"/>
              <a:gd name="connsiteY2" fmla="*/ 3308312 h 3317388"/>
              <a:gd name="connsiteX3" fmla="*/ 9077 w 9880590"/>
              <a:gd name="connsiteY3" fmla="*/ 3317388 h 3317388"/>
              <a:gd name="connsiteX4" fmla="*/ 0 w 9880590"/>
              <a:gd name="connsiteY4" fmla="*/ 2715703 h 3317388"/>
              <a:gd name="connsiteX5" fmla="*/ 7913140 w 9880590"/>
              <a:gd name="connsiteY5" fmla="*/ 2761152 h 3317388"/>
              <a:gd name="connsiteX6" fmla="*/ 8592133 w 9880590"/>
              <a:gd name="connsiteY6" fmla="*/ 2082159 h 3317388"/>
              <a:gd name="connsiteX7" fmla="*/ 8592133 w 9880590"/>
              <a:gd name="connsiteY7" fmla="*/ 670581 h 3317388"/>
              <a:gd name="connsiteX8" fmla="*/ 8605080 w 9880590"/>
              <a:gd name="connsiteY8" fmla="*/ 542152 h 3317388"/>
              <a:gd name="connsiteX9" fmla="*/ 9270278 w 9880590"/>
              <a:gd name="connsiteY9" fmla="*/ 0 h 331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80590" h="3317388">
                <a:moveTo>
                  <a:pt x="9270278" y="0"/>
                </a:moveTo>
                <a:lnTo>
                  <a:pt x="9880590" y="0"/>
                </a:lnTo>
                <a:lnTo>
                  <a:pt x="9880590" y="3308312"/>
                </a:lnTo>
                <a:lnTo>
                  <a:pt x="9077" y="3317388"/>
                </a:lnTo>
                <a:lnTo>
                  <a:pt x="0" y="2715703"/>
                </a:lnTo>
                <a:lnTo>
                  <a:pt x="7913140" y="2761152"/>
                </a:lnTo>
                <a:cubicBezTo>
                  <a:pt x="8288137" y="2761152"/>
                  <a:pt x="8592133" y="2457156"/>
                  <a:pt x="8592133" y="2082159"/>
                </a:cubicBezTo>
                <a:lnTo>
                  <a:pt x="8592133" y="670581"/>
                </a:lnTo>
                <a:lnTo>
                  <a:pt x="8605080" y="542152"/>
                </a:lnTo>
                <a:cubicBezTo>
                  <a:pt x="8668394" y="232747"/>
                  <a:pt x="8942156" y="0"/>
                  <a:pt x="9270278" y="0"/>
                </a:cubicBezTo>
                <a:close/>
              </a:path>
            </a:pathLst>
          </a:custGeom>
          <a:no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Oval 28"/>
          <p:cNvSpPr/>
          <p:nvPr userDrawn="1"/>
        </p:nvSpPr>
        <p:spPr>
          <a:xfrm>
            <a:off x="6938681" y="979979"/>
            <a:ext cx="3083859" cy="3083859"/>
          </a:xfrm>
          <a:prstGeom prst="ellipse">
            <a:avLst/>
          </a:prstGeom>
          <a:noFill/>
          <a:ln>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0" name="Picture 29"/>
          <p:cNvPicPr>
            <a:picLocks noChangeAspect="1"/>
          </p:cNvPicPr>
          <p:nvPr userDrawn="1"/>
        </p:nvPicPr>
        <p:blipFill rotWithShape="1">
          <a:blip r:embed="rId2" cstate="screen">
            <a:alphaModFix amt="27000"/>
            <a:extLst>
              <a:ext uri="{28A0092B-C50C-407E-A947-70E740481C1C}">
                <a14:useLocalDpi xmlns:a14="http://schemas.microsoft.com/office/drawing/2010/main"/>
              </a:ext>
            </a:extLst>
          </a:blip>
          <a:srcRect/>
          <a:stretch/>
        </p:blipFill>
        <p:spPr>
          <a:xfrm>
            <a:off x="7055348" y="1096646"/>
            <a:ext cx="2850525" cy="2850525"/>
          </a:xfrm>
          <a:prstGeom prst="ellipse">
            <a:avLst/>
          </a:prstGeom>
        </p:spPr>
      </p:pic>
      <p:sp>
        <p:nvSpPr>
          <p:cNvPr id="27" name="Oval 26"/>
          <p:cNvSpPr/>
          <p:nvPr userDrawn="1"/>
        </p:nvSpPr>
        <p:spPr>
          <a:xfrm>
            <a:off x="2079811" y="979979"/>
            <a:ext cx="3083859" cy="3083859"/>
          </a:xfrm>
          <a:prstGeom prst="ellipse">
            <a:avLst/>
          </a:prstGeom>
          <a:noFill/>
          <a:ln>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8" name="Picture 27"/>
          <p:cNvPicPr>
            <a:picLocks noChangeAspect="1"/>
          </p:cNvPicPr>
          <p:nvPr userDrawn="1"/>
        </p:nvPicPr>
        <p:blipFill rotWithShape="1">
          <a:blip r:embed="rId2" cstate="screen">
            <a:alphaModFix amt="27000"/>
            <a:extLst>
              <a:ext uri="{28A0092B-C50C-407E-A947-70E740481C1C}">
                <a14:useLocalDpi xmlns:a14="http://schemas.microsoft.com/office/drawing/2010/main"/>
              </a:ext>
            </a:extLst>
          </a:blip>
          <a:srcRect/>
          <a:stretch/>
        </p:blipFill>
        <p:spPr>
          <a:xfrm>
            <a:off x="2196478" y="1096646"/>
            <a:ext cx="2850525" cy="2850525"/>
          </a:xfrm>
          <a:prstGeom prst="ellipse">
            <a:avLst/>
          </a:prstGeom>
        </p:spPr>
      </p:pic>
      <p:sp>
        <p:nvSpPr>
          <p:cNvPr id="7" name="Picture Placeholder 6"/>
          <p:cNvSpPr>
            <a:spLocks noGrp="1"/>
          </p:cNvSpPr>
          <p:nvPr>
            <p:ph type="pic" sz="quarter" idx="10" hasCustomPrompt="1"/>
          </p:nvPr>
        </p:nvSpPr>
        <p:spPr>
          <a:xfrm>
            <a:off x="2341580" y="1241748"/>
            <a:ext cx="2560320" cy="2560320"/>
          </a:xfrm>
          <a:prstGeom prst="ellipse">
            <a:avLst/>
          </a:prstGeom>
          <a:blipFill dpi="0" rotWithShape="1">
            <a:blip r:embed="rId3" cstate="hqprint">
              <a:extLst>
                <a:ext uri="{28A0092B-C50C-407E-A947-70E740481C1C}">
                  <a14:useLocalDpi xmlns:a14="http://schemas.microsoft.com/office/drawing/2010/main"/>
                </a:ext>
              </a:extLst>
            </a:blip>
            <a:srcRect/>
            <a:stretch>
              <a:fillRect/>
            </a:stretch>
          </a:blipFill>
          <a:ln>
            <a:noFill/>
          </a:ln>
        </p:spPr>
        <p:txBody>
          <a:bodyPr wrap="square" anchor="ctr"/>
          <a:lstStyle>
            <a:lvl1pPr marL="0" indent="0" algn="ctr">
              <a:buNone/>
              <a:defRPr b="1">
                <a:solidFill>
                  <a:schemeClr val="bg1">
                    <a:alpha val="75000"/>
                  </a:schemeClr>
                </a:solidFill>
              </a:defRPr>
            </a:lvl1pPr>
          </a:lstStyle>
          <a:p>
            <a:r>
              <a:rPr lang="en-US" dirty="0"/>
              <a:t>ADD</a:t>
            </a:r>
            <a:br>
              <a:rPr lang="en-US" dirty="0"/>
            </a:br>
            <a:r>
              <a:rPr lang="en-US" dirty="0"/>
              <a:t>YOUR PHOTO HERE</a:t>
            </a:r>
          </a:p>
        </p:txBody>
      </p:sp>
      <p:sp>
        <p:nvSpPr>
          <p:cNvPr id="5" name="Text Placeholder 4"/>
          <p:cNvSpPr>
            <a:spLocks noGrp="1"/>
          </p:cNvSpPr>
          <p:nvPr>
            <p:ph type="body" sz="quarter" idx="13" hasCustomPrompt="1"/>
          </p:nvPr>
        </p:nvSpPr>
        <p:spPr>
          <a:xfrm>
            <a:off x="1477508" y="4882064"/>
            <a:ext cx="4184541" cy="505883"/>
          </a:xfrm>
        </p:spPr>
        <p:txBody>
          <a:bodyPr>
            <a:normAutofit/>
          </a:bodyPr>
          <a:lstStyle>
            <a:lvl1pPr marL="0" indent="0" algn="ctr">
              <a:buNone/>
              <a:defRPr sz="1600" baseline="0">
                <a:solidFill>
                  <a:schemeClr val="tx2"/>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Add Job Title Here</a:t>
            </a:r>
          </a:p>
        </p:txBody>
      </p:sp>
      <p:sp>
        <p:nvSpPr>
          <p:cNvPr id="8" name="Picture Placeholder 6"/>
          <p:cNvSpPr>
            <a:spLocks noGrp="1"/>
          </p:cNvSpPr>
          <p:nvPr>
            <p:ph type="pic" sz="quarter" idx="14" hasCustomPrompt="1"/>
          </p:nvPr>
        </p:nvSpPr>
        <p:spPr>
          <a:xfrm>
            <a:off x="7200451" y="1241748"/>
            <a:ext cx="2560320" cy="2560320"/>
          </a:xfrm>
          <a:prstGeom prst="ellipse">
            <a:avLst/>
          </a:prstGeom>
          <a:blipFill dpi="0" rotWithShape="1">
            <a:blip r:embed="rId3" cstate="hqprint">
              <a:extLst>
                <a:ext uri="{28A0092B-C50C-407E-A947-70E740481C1C}">
                  <a14:useLocalDpi xmlns:a14="http://schemas.microsoft.com/office/drawing/2010/main"/>
                </a:ext>
              </a:extLst>
            </a:blip>
            <a:srcRect/>
            <a:stretch>
              <a:fillRect/>
            </a:stretch>
          </a:blipFill>
          <a:ln>
            <a:noFill/>
          </a:ln>
        </p:spPr>
        <p:txBody>
          <a:bodyPr wrap="square" anchor="ctr"/>
          <a:lstStyle>
            <a:lvl1pPr marL="0" indent="0" algn="ctr">
              <a:buNone/>
              <a:defRPr b="1">
                <a:solidFill>
                  <a:schemeClr val="bg1">
                    <a:alpha val="75000"/>
                  </a:schemeClr>
                </a:solidFill>
              </a:defRPr>
            </a:lvl1pPr>
          </a:lstStyle>
          <a:p>
            <a:r>
              <a:rPr lang="en-US" dirty="0"/>
              <a:t>ADD</a:t>
            </a:r>
            <a:br>
              <a:rPr lang="en-US" dirty="0"/>
            </a:br>
            <a:r>
              <a:rPr lang="en-US" dirty="0"/>
              <a:t>YOUR PHOTO HERE</a:t>
            </a:r>
          </a:p>
        </p:txBody>
      </p:sp>
      <p:sp>
        <p:nvSpPr>
          <p:cNvPr id="12" name="Text Placeholder 4"/>
          <p:cNvSpPr>
            <a:spLocks noGrp="1"/>
          </p:cNvSpPr>
          <p:nvPr>
            <p:ph type="body" sz="quarter" idx="16" hasCustomPrompt="1"/>
          </p:nvPr>
        </p:nvSpPr>
        <p:spPr>
          <a:xfrm>
            <a:off x="6509288" y="4882064"/>
            <a:ext cx="4184541" cy="505883"/>
          </a:xfrm>
        </p:spPr>
        <p:txBody>
          <a:bodyPr>
            <a:normAutofit/>
          </a:bodyPr>
          <a:lstStyle>
            <a:lvl1pPr marL="0" indent="0" algn="ctr">
              <a:buNone/>
              <a:defRPr sz="1600" baseline="0">
                <a:solidFill>
                  <a:schemeClr val="tx2"/>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Add Job Title Here</a:t>
            </a:r>
          </a:p>
        </p:txBody>
      </p:sp>
      <p:sp>
        <p:nvSpPr>
          <p:cNvPr id="18" name="Text Placeholder 9"/>
          <p:cNvSpPr>
            <a:spLocks noGrp="1"/>
          </p:cNvSpPr>
          <p:nvPr>
            <p:ph type="body" sz="quarter" idx="17" hasCustomPrompt="1"/>
          </p:nvPr>
        </p:nvSpPr>
        <p:spPr>
          <a:xfrm>
            <a:off x="6509288" y="4190810"/>
            <a:ext cx="4184541" cy="606873"/>
          </a:xfrm>
        </p:spPr>
        <p:txBody>
          <a:bodyPr anchor="ctr">
            <a:normAutofit/>
          </a:bodyPr>
          <a:lstStyle>
            <a:lvl1pPr marL="0" indent="0" algn="ctr">
              <a:buNone/>
              <a:defRPr sz="2667" b="1" baseline="0">
                <a:solidFill>
                  <a:schemeClr val="tx1"/>
                </a:solidFill>
                <a:latin typeface="+mj-lt"/>
              </a:defRPr>
            </a:lvl1pPr>
            <a:lvl2pPr marL="457189" indent="0">
              <a:buNone/>
              <a:defRPr b="1"/>
            </a:lvl2pPr>
            <a:lvl3pPr marL="914377" indent="0">
              <a:buNone/>
              <a:defRPr b="1"/>
            </a:lvl3pPr>
            <a:lvl4pPr marL="1371566" indent="0">
              <a:buNone/>
              <a:defRPr b="1"/>
            </a:lvl4pPr>
            <a:lvl5pPr marL="1828754" indent="0">
              <a:buNone/>
              <a:defRPr b="1"/>
            </a:lvl5pPr>
          </a:lstStyle>
          <a:p>
            <a:pPr lvl="0"/>
            <a:r>
              <a:rPr lang="en-US" dirty="0"/>
              <a:t>Presenter Name</a:t>
            </a:r>
          </a:p>
        </p:txBody>
      </p:sp>
      <p:sp>
        <p:nvSpPr>
          <p:cNvPr id="13" name="Title 2"/>
          <p:cNvSpPr>
            <a:spLocks noGrp="1"/>
          </p:cNvSpPr>
          <p:nvPr>
            <p:ph type="title" hasCustomPrompt="1"/>
          </p:nvPr>
        </p:nvSpPr>
        <p:spPr>
          <a:xfrm>
            <a:off x="1477507" y="4190810"/>
            <a:ext cx="4184541" cy="606873"/>
          </a:xfrm>
        </p:spPr>
        <p:txBody>
          <a:bodyPr>
            <a:normAutofit/>
          </a:bodyPr>
          <a:lstStyle>
            <a:lvl1pPr algn="ctr">
              <a:defRPr sz="2667"/>
            </a:lvl1pPr>
          </a:lstStyle>
          <a:p>
            <a:r>
              <a:rPr lang="en-US" dirty="0"/>
              <a:t>Presenter Name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 3">
    <p:spTree>
      <p:nvGrpSpPr>
        <p:cNvPr id="1" name=""/>
        <p:cNvGrpSpPr/>
        <p:nvPr/>
      </p:nvGrpSpPr>
      <p:grpSpPr>
        <a:xfrm>
          <a:off x="0" y="0"/>
          <a:ext cx="0" cy="0"/>
          <a:chOff x="0" y="0"/>
          <a:chExt cx="0" cy="0"/>
        </a:xfrm>
      </p:grpSpPr>
      <p:sp>
        <p:nvSpPr>
          <p:cNvPr id="20" name="Freeform 19"/>
          <p:cNvSpPr/>
          <p:nvPr userDrawn="1"/>
        </p:nvSpPr>
        <p:spPr>
          <a:xfrm>
            <a:off x="-398073" y="2438400"/>
            <a:ext cx="13272383" cy="4456176"/>
          </a:xfrm>
          <a:custGeom>
            <a:avLst/>
            <a:gdLst>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17661 w 9154486"/>
              <a:gd name="connsiteY6" fmla="*/ 27409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49411 w 9154486"/>
              <a:gd name="connsiteY6" fmla="*/ 25885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38144 w 9154486"/>
              <a:gd name="connsiteY6" fmla="*/ 2747357 h 3308312"/>
              <a:gd name="connsiteX7" fmla="*/ 6574985 w 9154486"/>
              <a:gd name="connsiteY7" fmla="*/ 2761152 h 3308312"/>
              <a:gd name="connsiteX8" fmla="*/ 7187036 w 9154486"/>
              <a:gd name="connsiteY8" fmla="*/ 2761152 h 3308312"/>
              <a:gd name="connsiteX9" fmla="*/ 7866029 w 9154486"/>
              <a:gd name="connsiteY9" fmla="*/ 2082159 h 3308312"/>
              <a:gd name="connsiteX10" fmla="*/ 7866029 w 9154486"/>
              <a:gd name="connsiteY10" fmla="*/ 670581 h 3308312"/>
              <a:gd name="connsiteX11" fmla="*/ 7878976 w 9154486"/>
              <a:gd name="connsiteY11" fmla="*/ 542152 h 3308312"/>
              <a:gd name="connsiteX12" fmla="*/ 8544174 w 9154486"/>
              <a:gd name="connsiteY12"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574985 w 9154486"/>
              <a:gd name="connsiteY6" fmla="*/ 2761152 h 3308312"/>
              <a:gd name="connsiteX7" fmla="*/ 7187036 w 9154486"/>
              <a:gd name="connsiteY7" fmla="*/ 2761152 h 3308312"/>
              <a:gd name="connsiteX8" fmla="*/ 7866029 w 9154486"/>
              <a:gd name="connsiteY8" fmla="*/ 2082159 h 3308312"/>
              <a:gd name="connsiteX9" fmla="*/ 7866029 w 9154486"/>
              <a:gd name="connsiteY9" fmla="*/ 670581 h 3308312"/>
              <a:gd name="connsiteX10" fmla="*/ 7878976 w 9154486"/>
              <a:gd name="connsiteY10" fmla="*/ 542152 h 3308312"/>
              <a:gd name="connsiteX11" fmla="*/ 8544174 w 9154486"/>
              <a:gd name="connsiteY11"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574985 w 9154486"/>
              <a:gd name="connsiteY5" fmla="*/ 2761152 h 3308312"/>
              <a:gd name="connsiteX6" fmla="*/ 7187036 w 9154486"/>
              <a:gd name="connsiteY6" fmla="*/ 2761152 h 3308312"/>
              <a:gd name="connsiteX7" fmla="*/ 7866029 w 9154486"/>
              <a:gd name="connsiteY7" fmla="*/ 2082159 h 3308312"/>
              <a:gd name="connsiteX8" fmla="*/ 7866029 w 9154486"/>
              <a:gd name="connsiteY8" fmla="*/ 670581 h 3308312"/>
              <a:gd name="connsiteX9" fmla="*/ 7878976 w 9154486"/>
              <a:gd name="connsiteY9" fmla="*/ 542152 h 3308312"/>
              <a:gd name="connsiteX10" fmla="*/ 8544174 w 9154486"/>
              <a:gd name="connsiteY10"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7187036 w 9154486"/>
              <a:gd name="connsiteY5" fmla="*/ 2761152 h 3308312"/>
              <a:gd name="connsiteX6" fmla="*/ 7866029 w 9154486"/>
              <a:gd name="connsiteY6" fmla="*/ 2082159 h 3308312"/>
              <a:gd name="connsiteX7" fmla="*/ 7866029 w 9154486"/>
              <a:gd name="connsiteY7" fmla="*/ 670581 h 3308312"/>
              <a:gd name="connsiteX8" fmla="*/ 7878976 w 9154486"/>
              <a:gd name="connsiteY8" fmla="*/ 542152 h 3308312"/>
              <a:gd name="connsiteX9" fmla="*/ 8544174 w 9154486"/>
              <a:gd name="connsiteY9" fmla="*/ 0 h 3308312"/>
              <a:gd name="connsiteX0" fmla="*/ 9088752 w 9699064"/>
              <a:gd name="connsiteY0" fmla="*/ 0 h 3308312"/>
              <a:gd name="connsiteX1" fmla="*/ 9699064 w 9699064"/>
              <a:gd name="connsiteY1" fmla="*/ 0 h 3308312"/>
              <a:gd name="connsiteX2" fmla="*/ 9699064 w 9699064"/>
              <a:gd name="connsiteY2" fmla="*/ 3308312 h 3308312"/>
              <a:gd name="connsiteX3" fmla="*/ 0 w 9699064"/>
              <a:gd name="connsiteY3" fmla="*/ 3308312 h 3308312"/>
              <a:gd name="connsiteX4" fmla="*/ 544578 w 9699064"/>
              <a:gd name="connsiteY4" fmla="*/ 2752008 h 3308312"/>
              <a:gd name="connsiteX5" fmla="*/ 7731614 w 9699064"/>
              <a:gd name="connsiteY5" fmla="*/ 2761152 h 3308312"/>
              <a:gd name="connsiteX6" fmla="*/ 8410607 w 9699064"/>
              <a:gd name="connsiteY6" fmla="*/ 2082159 h 3308312"/>
              <a:gd name="connsiteX7" fmla="*/ 8410607 w 9699064"/>
              <a:gd name="connsiteY7" fmla="*/ 670581 h 3308312"/>
              <a:gd name="connsiteX8" fmla="*/ 8423554 w 9699064"/>
              <a:gd name="connsiteY8" fmla="*/ 542152 h 3308312"/>
              <a:gd name="connsiteX9" fmla="*/ 9088752 w 9699064"/>
              <a:gd name="connsiteY9" fmla="*/ 0 h 3308312"/>
              <a:gd name="connsiteX0" fmla="*/ 9252125 w 9862437"/>
              <a:gd name="connsiteY0" fmla="*/ 0 h 3308312"/>
              <a:gd name="connsiteX1" fmla="*/ 9862437 w 9862437"/>
              <a:gd name="connsiteY1" fmla="*/ 0 h 3308312"/>
              <a:gd name="connsiteX2" fmla="*/ 9862437 w 9862437"/>
              <a:gd name="connsiteY2" fmla="*/ 3308312 h 3308312"/>
              <a:gd name="connsiteX3" fmla="*/ 0 w 9862437"/>
              <a:gd name="connsiteY3" fmla="*/ 3299236 h 3308312"/>
              <a:gd name="connsiteX4" fmla="*/ 707951 w 9862437"/>
              <a:gd name="connsiteY4" fmla="*/ 2752008 h 3308312"/>
              <a:gd name="connsiteX5" fmla="*/ 7894987 w 9862437"/>
              <a:gd name="connsiteY5" fmla="*/ 2761152 h 3308312"/>
              <a:gd name="connsiteX6" fmla="*/ 8573980 w 9862437"/>
              <a:gd name="connsiteY6" fmla="*/ 2082159 h 3308312"/>
              <a:gd name="connsiteX7" fmla="*/ 8573980 w 9862437"/>
              <a:gd name="connsiteY7" fmla="*/ 670581 h 3308312"/>
              <a:gd name="connsiteX8" fmla="*/ 8586927 w 9862437"/>
              <a:gd name="connsiteY8" fmla="*/ 542152 h 3308312"/>
              <a:gd name="connsiteX9" fmla="*/ 9252125 w 9862437"/>
              <a:gd name="connsiteY9" fmla="*/ 0 h 3308312"/>
              <a:gd name="connsiteX0" fmla="*/ 9270278 w 9880590"/>
              <a:gd name="connsiteY0" fmla="*/ 0 h 3308312"/>
              <a:gd name="connsiteX1" fmla="*/ 9880590 w 9880590"/>
              <a:gd name="connsiteY1" fmla="*/ 0 h 3308312"/>
              <a:gd name="connsiteX2" fmla="*/ 9880590 w 9880590"/>
              <a:gd name="connsiteY2" fmla="*/ 3308312 h 3308312"/>
              <a:gd name="connsiteX3" fmla="*/ 18153 w 9880590"/>
              <a:gd name="connsiteY3" fmla="*/ 3299236 h 3308312"/>
              <a:gd name="connsiteX4" fmla="*/ 0 w 9880590"/>
              <a:gd name="connsiteY4" fmla="*/ 2715703 h 3308312"/>
              <a:gd name="connsiteX5" fmla="*/ 7913140 w 9880590"/>
              <a:gd name="connsiteY5" fmla="*/ 2761152 h 3308312"/>
              <a:gd name="connsiteX6" fmla="*/ 8592133 w 9880590"/>
              <a:gd name="connsiteY6" fmla="*/ 2082159 h 3308312"/>
              <a:gd name="connsiteX7" fmla="*/ 8592133 w 9880590"/>
              <a:gd name="connsiteY7" fmla="*/ 670581 h 3308312"/>
              <a:gd name="connsiteX8" fmla="*/ 8605080 w 9880590"/>
              <a:gd name="connsiteY8" fmla="*/ 542152 h 3308312"/>
              <a:gd name="connsiteX9" fmla="*/ 9270278 w 9880590"/>
              <a:gd name="connsiteY9" fmla="*/ 0 h 3308312"/>
              <a:gd name="connsiteX0" fmla="*/ 9279354 w 9889666"/>
              <a:gd name="connsiteY0" fmla="*/ 0 h 3308312"/>
              <a:gd name="connsiteX1" fmla="*/ 9889666 w 9889666"/>
              <a:gd name="connsiteY1" fmla="*/ 0 h 3308312"/>
              <a:gd name="connsiteX2" fmla="*/ 9889666 w 9889666"/>
              <a:gd name="connsiteY2" fmla="*/ 3308312 h 3308312"/>
              <a:gd name="connsiteX3" fmla="*/ 0 w 9889666"/>
              <a:gd name="connsiteY3" fmla="*/ 3308312 h 3308312"/>
              <a:gd name="connsiteX4" fmla="*/ 9076 w 9889666"/>
              <a:gd name="connsiteY4" fmla="*/ 2715703 h 3308312"/>
              <a:gd name="connsiteX5" fmla="*/ 7922216 w 9889666"/>
              <a:gd name="connsiteY5" fmla="*/ 2761152 h 3308312"/>
              <a:gd name="connsiteX6" fmla="*/ 8601209 w 9889666"/>
              <a:gd name="connsiteY6" fmla="*/ 2082159 h 3308312"/>
              <a:gd name="connsiteX7" fmla="*/ 8601209 w 9889666"/>
              <a:gd name="connsiteY7" fmla="*/ 670581 h 3308312"/>
              <a:gd name="connsiteX8" fmla="*/ 8614156 w 9889666"/>
              <a:gd name="connsiteY8" fmla="*/ 542152 h 3308312"/>
              <a:gd name="connsiteX9" fmla="*/ 9279354 w 9889666"/>
              <a:gd name="connsiteY9" fmla="*/ 0 h 3308312"/>
              <a:gd name="connsiteX0" fmla="*/ 9270278 w 9880590"/>
              <a:gd name="connsiteY0" fmla="*/ 0 h 3317388"/>
              <a:gd name="connsiteX1" fmla="*/ 9880590 w 9880590"/>
              <a:gd name="connsiteY1" fmla="*/ 0 h 3317388"/>
              <a:gd name="connsiteX2" fmla="*/ 9880590 w 9880590"/>
              <a:gd name="connsiteY2" fmla="*/ 3308312 h 3317388"/>
              <a:gd name="connsiteX3" fmla="*/ 9077 w 9880590"/>
              <a:gd name="connsiteY3" fmla="*/ 3317388 h 3317388"/>
              <a:gd name="connsiteX4" fmla="*/ 0 w 9880590"/>
              <a:gd name="connsiteY4" fmla="*/ 2715703 h 3317388"/>
              <a:gd name="connsiteX5" fmla="*/ 7913140 w 9880590"/>
              <a:gd name="connsiteY5" fmla="*/ 2761152 h 3317388"/>
              <a:gd name="connsiteX6" fmla="*/ 8592133 w 9880590"/>
              <a:gd name="connsiteY6" fmla="*/ 2082159 h 3317388"/>
              <a:gd name="connsiteX7" fmla="*/ 8592133 w 9880590"/>
              <a:gd name="connsiteY7" fmla="*/ 670581 h 3317388"/>
              <a:gd name="connsiteX8" fmla="*/ 8605080 w 9880590"/>
              <a:gd name="connsiteY8" fmla="*/ 542152 h 3317388"/>
              <a:gd name="connsiteX9" fmla="*/ 9270278 w 9880590"/>
              <a:gd name="connsiteY9" fmla="*/ 0 h 331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80590" h="3317388">
                <a:moveTo>
                  <a:pt x="9270278" y="0"/>
                </a:moveTo>
                <a:lnTo>
                  <a:pt x="9880590" y="0"/>
                </a:lnTo>
                <a:lnTo>
                  <a:pt x="9880590" y="3308312"/>
                </a:lnTo>
                <a:lnTo>
                  <a:pt x="9077" y="3317388"/>
                </a:lnTo>
                <a:lnTo>
                  <a:pt x="0" y="2715703"/>
                </a:lnTo>
                <a:lnTo>
                  <a:pt x="7913140" y="2761152"/>
                </a:lnTo>
                <a:cubicBezTo>
                  <a:pt x="8288137" y="2761152"/>
                  <a:pt x="8592133" y="2457156"/>
                  <a:pt x="8592133" y="2082159"/>
                </a:cubicBezTo>
                <a:lnTo>
                  <a:pt x="8592133" y="670581"/>
                </a:lnTo>
                <a:lnTo>
                  <a:pt x="8605080" y="542152"/>
                </a:lnTo>
                <a:cubicBezTo>
                  <a:pt x="8668394" y="232747"/>
                  <a:pt x="8942156" y="0"/>
                  <a:pt x="9270278" y="0"/>
                </a:cubicBezTo>
                <a:close/>
              </a:path>
            </a:pathLst>
          </a:custGeom>
          <a:no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 name="Oval 33"/>
          <p:cNvSpPr/>
          <p:nvPr userDrawn="1"/>
        </p:nvSpPr>
        <p:spPr>
          <a:xfrm>
            <a:off x="4959066" y="1420888"/>
            <a:ext cx="2230629" cy="2230629"/>
          </a:xfrm>
          <a:prstGeom prst="ellipse">
            <a:avLst/>
          </a:prstGeom>
          <a:noFill/>
          <a:ln>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5" name="Picture 34"/>
          <p:cNvPicPr>
            <a:picLocks noChangeAspect="1"/>
          </p:cNvPicPr>
          <p:nvPr userDrawn="1"/>
        </p:nvPicPr>
        <p:blipFill rotWithShape="1">
          <a:blip r:embed="rId2" cstate="screen">
            <a:alphaModFix amt="27000"/>
            <a:extLst>
              <a:ext uri="{28A0092B-C50C-407E-A947-70E740481C1C}">
                <a14:useLocalDpi xmlns:a14="http://schemas.microsoft.com/office/drawing/2010/main"/>
              </a:ext>
            </a:extLst>
          </a:blip>
          <a:srcRect/>
          <a:stretch/>
        </p:blipFill>
        <p:spPr>
          <a:xfrm>
            <a:off x="5043454" y="1505276"/>
            <a:ext cx="2061853" cy="2061853"/>
          </a:xfrm>
          <a:prstGeom prst="ellipse">
            <a:avLst/>
          </a:prstGeom>
        </p:spPr>
      </p:pic>
      <p:sp>
        <p:nvSpPr>
          <p:cNvPr id="36" name="Oval 35"/>
          <p:cNvSpPr/>
          <p:nvPr userDrawn="1"/>
        </p:nvSpPr>
        <p:spPr>
          <a:xfrm>
            <a:off x="8822854" y="1420888"/>
            <a:ext cx="2230629" cy="2230629"/>
          </a:xfrm>
          <a:prstGeom prst="ellipse">
            <a:avLst/>
          </a:prstGeom>
          <a:noFill/>
          <a:ln>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7" name="Picture 36"/>
          <p:cNvPicPr>
            <a:picLocks noChangeAspect="1"/>
          </p:cNvPicPr>
          <p:nvPr userDrawn="1"/>
        </p:nvPicPr>
        <p:blipFill rotWithShape="1">
          <a:blip r:embed="rId2" cstate="screen">
            <a:alphaModFix amt="27000"/>
            <a:extLst>
              <a:ext uri="{28A0092B-C50C-407E-A947-70E740481C1C}">
                <a14:useLocalDpi xmlns:a14="http://schemas.microsoft.com/office/drawing/2010/main"/>
              </a:ext>
            </a:extLst>
          </a:blip>
          <a:srcRect/>
          <a:stretch/>
        </p:blipFill>
        <p:spPr>
          <a:xfrm>
            <a:off x="8907242" y="1505276"/>
            <a:ext cx="2061853" cy="2061853"/>
          </a:xfrm>
          <a:prstGeom prst="ellipse">
            <a:avLst/>
          </a:prstGeom>
        </p:spPr>
      </p:pic>
      <p:sp>
        <p:nvSpPr>
          <p:cNvPr id="32" name="Oval 31"/>
          <p:cNvSpPr/>
          <p:nvPr userDrawn="1"/>
        </p:nvSpPr>
        <p:spPr>
          <a:xfrm>
            <a:off x="1193890" y="1420888"/>
            <a:ext cx="2230629" cy="2230629"/>
          </a:xfrm>
          <a:prstGeom prst="ellipse">
            <a:avLst/>
          </a:prstGeom>
          <a:noFill/>
          <a:ln>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3" name="Picture 32"/>
          <p:cNvPicPr>
            <a:picLocks noChangeAspect="1"/>
          </p:cNvPicPr>
          <p:nvPr userDrawn="1"/>
        </p:nvPicPr>
        <p:blipFill rotWithShape="1">
          <a:blip r:embed="rId2" cstate="screen">
            <a:alphaModFix amt="27000"/>
            <a:extLst>
              <a:ext uri="{28A0092B-C50C-407E-A947-70E740481C1C}">
                <a14:useLocalDpi xmlns:a14="http://schemas.microsoft.com/office/drawing/2010/main"/>
              </a:ext>
            </a:extLst>
          </a:blip>
          <a:srcRect/>
          <a:stretch/>
        </p:blipFill>
        <p:spPr>
          <a:xfrm>
            <a:off x="1278278" y="1505276"/>
            <a:ext cx="2061853" cy="2061853"/>
          </a:xfrm>
          <a:prstGeom prst="ellipse">
            <a:avLst/>
          </a:prstGeom>
        </p:spPr>
      </p:pic>
      <p:sp>
        <p:nvSpPr>
          <p:cNvPr id="7" name="Picture Placeholder 6"/>
          <p:cNvSpPr>
            <a:spLocks noGrp="1"/>
          </p:cNvSpPr>
          <p:nvPr>
            <p:ph type="pic" sz="quarter" idx="10" hasCustomPrompt="1"/>
          </p:nvPr>
        </p:nvSpPr>
        <p:spPr>
          <a:xfrm>
            <a:off x="1401559" y="1628558"/>
            <a:ext cx="1815292" cy="1815292"/>
          </a:xfrm>
          <a:prstGeom prst="ellipse">
            <a:avLst/>
          </a:prstGeom>
          <a:blipFill dpi="0" rotWithShape="1">
            <a:blip r:embed="rId3" cstate="hqprint">
              <a:extLst>
                <a:ext uri="{28A0092B-C50C-407E-A947-70E740481C1C}">
                  <a14:useLocalDpi xmlns:a14="http://schemas.microsoft.com/office/drawing/2010/main"/>
                </a:ext>
              </a:extLst>
            </a:blip>
            <a:srcRect/>
            <a:stretch>
              <a:fillRect/>
            </a:stretch>
          </a:blipFill>
          <a:ln>
            <a:noFill/>
          </a:ln>
        </p:spPr>
        <p:txBody>
          <a:bodyPr wrap="square" anchor="ctr">
            <a:noAutofit/>
          </a:bodyPr>
          <a:lstStyle>
            <a:lvl1pPr marL="0" indent="0" algn="ctr">
              <a:buNone/>
              <a:defRPr sz="2133" b="1">
                <a:solidFill>
                  <a:schemeClr val="bg1">
                    <a:alpha val="75000"/>
                  </a:schemeClr>
                </a:solidFill>
              </a:defRPr>
            </a:lvl1pPr>
          </a:lstStyle>
          <a:p>
            <a:r>
              <a:rPr lang="en-US" dirty="0"/>
              <a:t>ADD</a:t>
            </a:r>
            <a:br>
              <a:rPr lang="en-US" dirty="0"/>
            </a:br>
            <a:r>
              <a:rPr lang="en-US" dirty="0"/>
              <a:t>YOUR PHOTO HERE</a:t>
            </a:r>
          </a:p>
        </p:txBody>
      </p:sp>
      <p:sp>
        <p:nvSpPr>
          <p:cNvPr id="10" name="Text Placeholder 9"/>
          <p:cNvSpPr>
            <a:spLocks noGrp="1"/>
          </p:cNvSpPr>
          <p:nvPr>
            <p:ph type="body" sz="quarter" idx="11" hasCustomPrompt="1"/>
          </p:nvPr>
        </p:nvSpPr>
        <p:spPr>
          <a:xfrm>
            <a:off x="641483" y="3755051"/>
            <a:ext cx="3233829" cy="468995"/>
          </a:xfrm>
        </p:spPr>
        <p:txBody>
          <a:bodyPr>
            <a:noAutofit/>
          </a:bodyPr>
          <a:lstStyle>
            <a:lvl1pPr marL="0" indent="0" algn="ctr" defTabSz="914377" rtl="0" eaLnBrk="1" latinLnBrk="0" hangingPunct="1">
              <a:lnSpc>
                <a:spcPct val="90000"/>
              </a:lnSpc>
              <a:spcBef>
                <a:spcPct val="0"/>
              </a:spcBef>
              <a:buNone/>
              <a:defRPr lang="en-US" sz="2667" b="1" kern="1200" dirty="0">
                <a:solidFill>
                  <a:schemeClr val="tx1"/>
                </a:solidFill>
                <a:latin typeface="+mj-lt"/>
                <a:ea typeface="+mj-ea"/>
                <a:cs typeface="+mj-cs"/>
              </a:defRPr>
            </a:lvl1pPr>
            <a:lvl2pPr marL="457189" indent="0">
              <a:buNone/>
              <a:defRPr b="1"/>
            </a:lvl2pPr>
            <a:lvl3pPr marL="914377" indent="0">
              <a:buNone/>
              <a:defRPr b="1"/>
            </a:lvl3pPr>
            <a:lvl4pPr marL="1371566" indent="0">
              <a:buNone/>
              <a:defRPr b="1"/>
            </a:lvl4pPr>
            <a:lvl5pPr marL="1828754" indent="0">
              <a:buNone/>
              <a:defRPr b="1"/>
            </a:lvl5pPr>
          </a:lstStyle>
          <a:p>
            <a:pPr lvl="0"/>
            <a:r>
              <a:rPr lang="en-US" dirty="0"/>
              <a:t>Presenter Name</a:t>
            </a:r>
          </a:p>
        </p:txBody>
      </p:sp>
      <p:sp>
        <p:nvSpPr>
          <p:cNvPr id="5" name="Text Placeholder 4"/>
          <p:cNvSpPr>
            <a:spLocks noGrp="1"/>
          </p:cNvSpPr>
          <p:nvPr>
            <p:ph type="body" sz="quarter" idx="13" hasCustomPrompt="1"/>
          </p:nvPr>
        </p:nvSpPr>
        <p:spPr>
          <a:xfrm>
            <a:off x="641484" y="4314515"/>
            <a:ext cx="3233829" cy="390948"/>
          </a:xfrm>
        </p:spPr>
        <p:txBody>
          <a:bodyPr>
            <a:normAutofit/>
          </a:bodyPr>
          <a:lstStyle>
            <a:lvl1pPr marL="0" indent="0" algn="ctr">
              <a:buNone/>
              <a:defRPr sz="1400" baseline="0">
                <a:solidFill>
                  <a:schemeClr val="tx2"/>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Add Job Title Here</a:t>
            </a:r>
          </a:p>
        </p:txBody>
      </p:sp>
      <p:sp>
        <p:nvSpPr>
          <p:cNvPr id="13" name="Picture Placeholder 6"/>
          <p:cNvSpPr>
            <a:spLocks noGrp="1"/>
          </p:cNvSpPr>
          <p:nvPr>
            <p:ph type="pic" sz="quarter" idx="17" hasCustomPrompt="1"/>
          </p:nvPr>
        </p:nvSpPr>
        <p:spPr>
          <a:xfrm>
            <a:off x="5166735" y="1628558"/>
            <a:ext cx="1815292" cy="1815292"/>
          </a:xfrm>
          <a:prstGeom prst="ellipse">
            <a:avLst/>
          </a:prstGeom>
          <a:blipFill dpi="0" rotWithShape="1">
            <a:blip r:embed="rId3" cstate="hqprint">
              <a:extLst>
                <a:ext uri="{28A0092B-C50C-407E-A947-70E740481C1C}">
                  <a14:useLocalDpi xmlns:a14="http://schemas.microsoft.com/office/drawing/2010/main"/>
                </a:ext>
              </a:extLst>
            </a:blip>
            <a:srcRect/>
            <a:stretch>
              <a:fillRect/>
            </a:stretch>
          </a:blipFill>
          <a:ln>
            <a:noFill/>
          </a:ln>
        </p:spPr>
        <p:txBody>
          <a:bodyPr wrap="square" anchor="ctr">
            <a:noAutofit/>
          </a:bodyPr>
          <a:lstStyle>
            <a:lvl1pPr marL="0" indent="0" algn="ctr">
              <a:buNone/>
              <a:defRPr sz="2133" b="1">
                <a:solidFill>
                  <a:schemeClr val="bg1">
                    <a:alpha val="75000"/>
                  </a:schemeClr>
                </a:solidFill>
              </a:defRPr>
            </a:lvl1pPr>
          </a:lstStyle>
          <a:p>
            <a:r>
              <a:rPr lang="en-US" dirty="0"/>
              <a:t>ADD</a:t>
            </a:r>
            <a:br>
              <a:rPr lang="en-US" dirty="0"/>
            </a:br>
            <a:r>
              <a:rPr lang="en-US" dirty="0"/>
              <a:t>YOUR PHOTO HERE</a:t>
            </a:r>
          </a:p>
        </p:txBody>
      </p:sp>
      <p:sp>
        <p:nvSpPr>
          <p:cNvPr id="14" name="Picture Placeholder 6"/>
          <p:cNvSpPr>
            <a:spLocks noGrp="1"/>
          </p:cNvSpPr>
          <p:nvPr>
            <p:ph type="pic" sz="quarter" idx="18" hasCustomPrompt="1"/>
          </p:nvPr>
        </p:nvSpPr>
        <p:spPr>
          <a:xfrm>
            <a:off x="9030523" y="1628558"/>
            <a:ext cx="1815292" cy="1815292"/>
          </a:xfrm>
          <a:prstGeom prst="ellipse">
            <a:avLst/>
          </a:prstGeom>
          <a:blipFill dpi="0" rotWithShape="1">
            <a:blip r:embed="rId3" cstate="hqprint">
              <a:extLst>
                <a:ext uri="{28A0092B-C50C-407E-A947-70E740481C1C}">
                  <a14:useLocalDpi xmlns:a14="http://schemas.microsoft.com/office/drawing/2010/main"/>
                </a:ext>
              </a:extLst>
            </a:blip>
            <a:srcRect/>
            <a:stretch>
              <a:fillRect/>
            </a:stretch>
          </a:blipFill>
          <a:ln>
            <a:noFill/>
          </a:ln>
        </p:spPr>
        <p:txBody>
          <a:bodyPr wrap="square" anchor="ctr">
            <a:noAutofit/>
          </a:bodyPr>
          <a:lstStyle>
            <a:lvl1pPr marL="0" indent="0" algn="ctr">
              <a:buNone/>
              <a:defRPr sz="2133" b="1">
                <a:solidFill>
                  <a:srgbClr val="FFFFFF">
                    <a:alpha val="75000"/>
                  </a:srgbClr>
                </a:solidFill>
              </a:defRPr>
            </a:lvl1pPr>
          </a:lstStyle>
          <a:p>
            <a:r>
              <a:rPr lang="en-US" dirty="0"/>
              <a:t>ADD</a:t>
            </a:r>
            <a:br>
              <a:rPr lang="en-US" dirty="0"/>
            </a:br>
            <a:r>
              <a:rPr lang="en-US" dirty="0"/>
              <a:t>YOUR PHOTO HERE</a:t>
            </a:r>
          </a:p>
        </p:txBody>
      </p:sp>
      <p:sp>
        <p:nvSpPr>
          <p:cNvPr id="16" name="Text Placeholder 4"/>
          <p:cNvSpPr>
            <a:spLocks noGrp="1"/>
          </p:cNvSpPr>
          <p:nvPr>
            <p:ph type="body" sz="quarter" idx="20" hasCustomPrompt="1"/>
          </p:nvPr>
        </p:nvSpPr>
        <p:spPr>
          <a:xfrm>
            <a:off x="4472096" y="4314515"/>
            <a:ext cx="3233829" cy="390948"/>
          </a:xfrm>
        </p:spPr>
        <p:txBody>
          <a:bodyPr>
            <a:normAutofit/>
          </a:bodyPr>
          <a:lstStyle>
            <a:lvl1pPr marL="0" indent="0" algn="ctr">
              <a:buNone/>
              <a:defRPr sz="1400" baseline="0">
                <a:solidFill>
                  <a:schemeClr val="tx2"/>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Add Job Title Here</a:t>
            </a:r>
          </a:p>
        </p:txBody>
      </p:sp>
      <p:sp>
        <p:nvSpPr>
          <p:cNvPr id="18" name="Text Placeholder 4"/>
          <p:cNvSpPr>
            <a:spLocks noGrp="1"/>
          </p:cNvSpPr>
          <p:nvPr>
            <p:ph type="body" sz="quarter" idx="22" hasCustomPrompt="1"/>
          </p:nvPr>
        </p:nvSpPr>
        <p:spPr>
          <a:xfrm>
            <a:off x="8338702" y="4314515"/>
            <a:ext cx="3233829" cy="390948"/>
          </a:xfrm>
        </p:spPr>
        <p:txBody>
          <a:bodyPr>
            <a:normAutofit/>
          </a:bodyPr>
          <a:lstStyle>
            <a:lvl1pPr marL="0" indent="0" algn="ctr">
              <a:buNone/>
              <a:defRPr sz="1400" baseline="0">
                <a:solidFill>
                  <a:schemeClr val="tx2"/>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Add Job Title Here</a:t>
            </a:r>
          </a:p>
        </p:txBody>
      </p:sp>
      <p:sp>
        <p:nvSpPr>
          <p:cNvPr id="19" name="Text Placeholder 9"/>
          <p:cNvSpPr>
            <a:spLocks noGrp="1"/>
          </p:cNvSpPr>
          <p:nvPr>
            <p:ph type="body" sz="quarter" idx="23" hasCustomPrompt="1"/>
          </p:nvPr>
        </p:nvSpPr>
        <p:spPr>
          <a:xfrm>
            <a:off x="4472095" y="3763844"/>
            <a:ext cx="3233829" cy="468995"/>
          </a:xfrm>
        </p:spPr>
        <p:txBody>
          <a:bodyPr>
            <a:normAutofit/>
          </a:bodyPr>
          <a:lstStyle>
            <a:lvl1pPr marL="0" indent="0" algn="ctr">
              <a:buNone/>
              <a:defRPr sz="2133" b="1" baseline="0">
                <a:solidFill>
                  <a:schemeClr val="tx1"/>
                </a:solidFill>
                <a:latin typeface="+mj-lt"/>
              </a:defRPr>
            </a:lvl1pPr>
            <a:lvl2pPr marL="457189" indent="0">
              <a:buNone/>
              <a:defRPr b="1"/>
            </a:lvl2pPr>
            <a:lvl3pPr marL="914377" indent="0">
              <a:buNone/>
              <a:defRPr b="1"/>
            </a:lvl3pPr>
            <a:lvl4pPr marL="1371566" indent="0">
              <a:buNone/>
              <a:defRPr b="1"/>
            </a:lvl4pPr>
            <a:lvl5pPr marL="1828754" indent="0">
              <a:buNone/>
              <a:defRPr b="1"/>
            </a:lvl5pPr>
          </a:lstStyle>
          <a:p>
            <a:pPr lvl="0"/>
            <a:r>
              <a:rPr lang="en-US" dirty="0"/>
              <a:t>Presenter Name</a:t>
            </a:r>
          </a:p>
        </p:txBody>
      </p:sp>
      <p:sp>
        <p:nvSpPr>
          <p:cNvPr id="21" name="Text Placeholder 9"/>
          <p:cNvSpPr>
            <a:spLocks noGrp="1"/>
          </p:cNvSpPr>
          <p:nvPr>
            <p:ph type="body" sz="quarter" idx="24" hasCustomPrompt="1"/>
          </p:nvPr>
        </p:nvSpPr>
        <p:spPr>
          <a:xfrm>
            <a:off x="8338702" y="3763844"/>
            <a:ext cx="3233829" cy="468995"/>
          </a:xfrm>
        </p:spPr>
        <p:txBody>
          <a:bodyPr>
            <a:normAutofit/>
          </a:bodyPr>
          <a:lstStyle>
            <a:lvl1pPr marL="0" indent="0" algn="ctr">
              <a:buNone/>
              <a:defRPr sz="2133" b="1" baseline="0">
                <a:solidFill>
                  <a:schemeClr val="tx1"/>
                </a:solidFill>
                <a:latin typeface="+mj-lt"/>
              </a:defRPr>
            </a:lvl1pPr>
            <a:lvl2pPr marL="457189" indent="0">
              <a:buNone/>
              <a:defRPr b="1"/>
            </a:lvl2pPr>
            <a:lvl3pPr marL="914377" indent="0">
              <a:buNone/>
              <a:defRPr b="1"/>
            </a:lvl3pPr>
            <a:lvl4pPr marL="1371566" indent="0">
              <a:buNone/>
              <a:defRPr b="1"/>
            </a:lvl4pPr>
            <a:lvl5pPr marL="1828754" indent="0">
              <a:buNone/>
              <a:defRPr b="1"/>
            </a:lvl5pPr>
          </a:lstStyle>
          <a:p>
            <a:pPr lvl="0"/>
            <a:r>
              <a:rPr lang="en-US" dirty="0"/>
              <a:t>Presenter Name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 1">
    <p:spTree>
      <p:nvGrpSpPr>
        <p:cNvPr id="1" name=""/>
        <p:cNvGrpSpPr/>
        <p:nvPr/>
      </p:nvGrpSpPr>
      <p:grpSpPr>
        <a:xfrm>
          <a:off x="0" y="0"/>
          <a:ext cx="0" cy="0"/>
          <a:chOff x="0" y="0"/>
          <a:chExt cx="0" cy="0"/>
        </a:xfrm>
      </p:grpSpPr>
      <p:sp>
        <p:nvSpPr>
          <p:cNvPr id="34" name="Freeform 33"/>
          <p:cNvSpPr/>
          <p:nvPr userDrawn="1"/>
        </p:nvSpPr>
        <p:spPr>
          <a:xfrm>
            <a:off x="-15433" y="2438400"/>
            <a:ext cx="12530193" cy="4456176"/>
          </a:xfrm>
          <a:custGeom>
            <a:avLst/>
            <a:gdLst>
              <a:gd name="connsiteX0" fmla="*/ 0 w 9397645"/>
              <a:gd name="connsiteY0" fmla="*/ 0 h 3342132"/>
              <a:gd name="connsiteX1" fmla="*/ 58222 w 9397645"/>
              <a:gd name="connsiteY1" fmla="*/ 0 h 3342132"/>
              <a:gd name="connsiteX2" fmla="*/ 728382 w 9397645"/>
              <a:gd name="connsiteY2" fmla="*/ 546196 h 3342132"/>
              <a:gd name="connsiteX3" fmla="*/ 741425 w 9397645"/>
              <a:gd name="connsiteY3" fmla="*/ 675583 h 3342132"/>
              <a:gd name="connsiteX4" fmla="*/ 741425 w 9397645"/>
              <a:gd name="connsiteY4" fmla="*/ 2097690 h 3342132"/>
              <a:gd name="connsiteX5" fmla="*/ 1425483 w 9397645"/>
              <a:gd name="connsiteY5" fmla="*/ 2781747 h 3342132"/>
              <a:gd name="connsiteX6" fmla="*/ 9397645 w 9397645"/>
              <a:gd name="connsiteY6" fmla="*/ 2735959 h 3342132"/>
              <a:gd name="connsiteX7" fmla="*/ 9388500 w 9397645"/>
              <a:gd name="connsiteY7" fmla="*/ 3342132 h 3342132"/>
              <a:gd name="connsiteX8" fmla="*/ 0 w 9397645"/>
              <a:gd name="connsiteY8" fmla="*/ 3333500 h 3342132"/>
              <a:gd name="connsiteX9" fmla="*/ 0 w 9397645"/>
              <a:gd name="connsiteY9" fmla="*/ 0 h 3342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97645" h="3342132">
                <a:moveTo>
                  <a:pt x="0" y="0"/>
                </a:moveTo>
                <a:lnTo>
                  <a:pt x="58222" y="0"/>
                </a:lnTo>
                <a:cubicBezTo>
                  <a:pt x="388792" y="0"/>
                  <a:pt x="664595" y="234483"/>
                  <a:pt x="728382" y="546196"/>
                </a:cubicBezTo>
                <a:lnTo>
                  <a:pt x="741425" y="675583"/>
                </a:lnTo>
                <a:lnTo>
                  <a:pt x="741425" y="2097690"/>
                </a:lnTo>
                <a:cubicBezTo>
                  <a:pt x="741425" y="2475484"/>
                  <a:pt x="1047689" y="2781747"/>
                  <a:pt x="1425483" y="2781747"/>
                </a:cubicBezTo>
                <a:lnTo>
                  <a:pt x="9397645" y="2735959"/>
                </a:lnTo>
                <a:lnTo>
                  <a:pt x="9388500" y="3342132"/>
                </a:lnTo>
                <a:lnTo>
                  <a:pt x="0" y="3333500"/>
                </a:lnTo>
                <a:lnTo>
                  <a:pt x="0" y="0"/>
                </a:lnTo>
                <a:close/>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Text Placeholder 11"/>
          <p:cNvSpPr>
            <a:spLocks noGrp="1"/>
          </p:cNvSpPr>
          <p:nvPr>
            <p:ph type="body" sz="quarter" idx="11" hasCustomPrompt="1"/>
          </p:nvPr>
        </p:nvSpPr>
        <p:spPr>
          <a:xfrm>
            <a:off x="2006013"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One Goes Here</a:t>
            </a:r>
          </a:p>
        </p:txBody>
      </p:sp>
      <p:sp>
        <p:nvSpPr>
          <p:cNvPr id="17" name="Text Placeholder 11"/>
          <p:cNvSpPr>
            <a:spLocks noGrp="1"/>
          </p:cNvSpPr>
          <p:nvPr>
            <p:ph type="body" sz="quarter" idx="12" hasCustomPrompt="1"/>
          </p:nvPr>
        </p:nvSpPr>
        <p:spPr>
          <a:xfrm>
            <a:off x="4864246"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Two Goes Here</a:t>
            </a:r>
          </a:p>
        </p:txBody>
      </p:sp>
      <p:sp>
        <p:nvSpPr>
          <p:cNvPr id="18" name="Text Placeholder 11"/>
          <p:cNvSpPr>
            <a:spLocks noGrp="1"/>
          </p:cNvSpPr>
          <p:nvPr>
            <p:ph type="body" sz="quarter" idx="13" hasCustomPrompt="1"/>
          </p:nvPr>
        </p:nvSpPr>
        <p:spPr>
          <a:xfrm>
            <a:off x="7722479"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Three Goes Here</a:t>
            </a:r>
          </a:p>
        </p:txBody>
      </p:sp>
      <p:sp>
        <p:nvSpPr>
          <p:cNvPr id="22" name="Oval 21"/>
          <p:cNvSpPr/>
          <p:nvPr userDrawn="1"/>
        </p:nvSpPr>
        <p:spPr>
          <a:xfrm>
            <a:off x="2306896" y="1945093"/>
            <a:ext cx="1465387" cy="1465387"/>
          </a:xfrm>
          <a:prstGeom prst="ellipse">
            <a:avLst/>
          </a:prstGeom>
          <a:noFill/>
          <a:ln w="6350">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3" name="Picture 22"/>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2362333" y="2000531"/>
            <a:ext cx="1354512" cy="1354512"/>
          </a:xfrm>
          <a:prstGeom prst="ellipse">
            <a:avLst/>
          </a:prstGeom>
        </p:spPr>
      </p:pic>
      <p:sp>
        <p:nvSpPr>
          <p:cNvPr id="4" name="TextBox 3"/>
          <p:cNvSpPr txBox="1"/>
          <p:nvPr userDrawn="1"/>
        </p:nvSpPr>
        <p:spPr>
          <a:xfrm>
            <a:off x="2654655" y="2051975"/>
            <a:ext cx="712054" cy="1220783"/>
          </a:xfrm>
          <a:prstGeom prst="rect">
            <a:avLst/>
          </a:prstGeom>
          <a:noFill/>
          <a:ln>
            <a:noFill/>
          </a:ln>
        </p:spPr>
        <p:txBody>
          <a:bodyPr wrap="none" rtlCol="0">
            <a:spAutoFit/>
          </a:bodyPr>
          <a:lstStyle/>
          <a:p>
            <a:r>
              <a:rPr lang="en-US" sz="7333" b="1" dirty="0">
                <a:ln w="3175">
                  <a:solidFill>
                    <a:schemeClr val="bg1"/>
                  </a:solidFill>
                </a:ln>
                <a:gradFill>
                  <a:gsLst>
                    <a:gs pos="0">
                      <a:srgbClr val="F69221"/>
                    </a:gs>
                    <a:gs pos="100000">
                      <a:srgbClr val="F26223"/>
                    </a:gs>
                  </a:gsLst>
                  <a:lin ang="0" scaled="0"/>
                </a:gradFill>
                <a:latin typeface="Century Gothic" charset="0"/>
                <a:ea typeface="Century Gothic" charset="0"/>
                <a:cs typeface="Century Gothic" charset="0"/>
              </a:rPr>
              <a:t>1</a:t>
            </a:r>
          </a:p>
        </p:txBody>
      </p:sp>
      <p:sp>
        <p:nvSpPr>
          <p:cNvPr id="24" name="Oval 23"/>
          <p:cNvSpPr/>
          <p:nvPr userDrawn="1"/>
        </p:nvSpPr>
        <p:spPr>
          <a:xfrm>
            <a:off x="5165920" y="1945093"/>
            <a:ext cx="1465387" cy="1465387"/>
          </a:xfrm>
          <a:prstGeom prst="ellipse">
            <a:avLst/>
          </a:prstGeom>
          <a:noFill/>
          <a:ln w="6350">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5" name="Picture 24"/>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5221357" y="2000531"/>
            <a:ext cx="1354512" cy="1354512"/>
          </a:xfrm>
          <a:prstGeom prst="ellipse">
            <a:avLst/>
          </a:prstGeom>
        </p:spPr>
      </p:pic>
      <p:sp>
        <p:nvSpPr>
          <p:cNvPr id="26" name="TextBox 25"/>
          <p:cNvSpPr txBox="1"/>
          <p:nvPr userDrawn="1"/>
        </p:nvSpPr>
        <p:spPr>
          <a:xfrm>
            <a:off x="5513679" y="2051975"/>
            <a:ext cx="712054" cy="1220783"/>
          </a:xfrm>
          <a:prstGeom prst="rect">
            <a:avLst/>
          </a:prstGeom>
          <a:noFill/>
          <a:ln>
            <a:noFill/>
          </a:ln>
        </p:spPr>
        <p:txBody>
          <a:bodyPr wrap="none" rtlCol="0">
            <a:spAutoFit/>
          </a:bodyPr>
          <a:lstStyle/>
          <a:p>
            <a:r>
              <a:rPr lang="en-US" sz="7333" b="1" dirty="0">
                <a:ln w="3175">
                  <a:solidFill>
                    <a:schemeClr val="bg1"/>
                  </a:solidFill>
                </a:ln>
                <a:gradFill>
                  <a:gsLst>
                    <a:gs pos="0">
                      <a:srgbClr val="F69221"/>
                    </a:gs>
                    <a:gs pos="100000">
                      <a:srgbClr val="F26223"/>
                    </a:gs>
                  </a:gsLst>
                  <a:lin ang="0" scaled="0"/>
                </a:gradFill>
                <a:latin typeface="Century Gothic" charset="0"/>
                <a:ea typeface="Century Gothic" charset="0"/>
                <a:cs typeface="Century Gothic" charset="0"/>
              </a:rPr>
              <a:t>2</a:t>
            </a:r>
          </a:p>
        </p:txBody>
      </p:sp>
      <p:sp>
        <p:nvSpPr>
          <p:cNvPr id="27" name="Oval 26"/>
          <p:cNvSpPr/>
          <p:nvPr userDrawn="1"/>
        </p:nvSpPr>
        <p:spPr>
          <a:xfrm>
            <a:off x="8042873" y="1945093"/>
            <a:ext cx="1465387" cy="1465387"/>
          </a:xfrm>
          <a:prstGeom prst="ellipse">
            <a:avLst/>
          </a:prstGeom>
          <a:noFill/>
          <a:ln w="6350">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8" name="Picture 27"/>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8098311" y="2000531"/>
            <a:ext cx="1354512" cy="1354512"/>
          </a:xfrm>
          <a:prstGeom prst="ellipse">
            <a:avLst/>
          </a:prstGeom>
        </p:spPr>
      </p:pic>
      <p:sp>
        <p:nvSpPr>
          <p:cNvPr id="29" name="TextBox 28"/>
          <p:cNvSpPr txBox="1"/>
          <p:nvPr userDrawn="1"/>
        </p:nvSpPr>
        <p:spPr>
          <a:xfrm>
            <a:off x="8390632" y="2051975"/>
            <a:ext cx="712054" cy="1220783"/>
          </a:xfrm>
          <a:prstGeom prst="rect">
            <a:avLst/>
          </a:prstGeom>
          <a:noFill/>
          <a:ln>
            <a:noFill/>
          </a:ln>
        </p:spPr>
        <p:txBody>
          <a:bodyPr wrap="none" rtlCol="0">
            <a:spAutoFit/>
          </a:bodyPr>
          <a:lstStyle/>
          <a:p>
            <a:r>
              <a:rPr lang="en-US" sz="7333" b="1" dirty="0">
                <a:ln w="3175">
                  <a:solidFill>
                    <a:schemeClr val="bg1"/>
                  </a:solidFill>
                </a:ln>
                <a:gradFill>
                  <a:gsLst>
                    <a:gs pos="0">
                      <a:srgbClr val="F69221"/>
                    </a:gs>
                    <a:gs pos="100000">
                      <a:srgbClr val="F26223"/>
                    </a:gs>
                  </a:gsLst>
                  <a:lin ang="0" scaled="0"/>
                </a:gradFill>
                <a:latin typeface="Century Gothic" charset="0"/>
                <a:ea typeface="Century Gothic" charset="0"/>
                <a:cs typeface="Century Gothic" charset="0"/>
              </a:rPr>
              <a:t>3</a:t>
            </a:r>
          </a:p>
        </p:txBody>
      </p:sp>
      <p:sp>
        <p:nvSpPr>
          <p:cNvPr id="3"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30" name="Group 29">
            <a:extLst>
              <a:ext uri="{FF2B5EF4-FFF2-40B4-BE49-F238E27FC236}">
                <a16:creationId xmlns:a16="http://schemas.microsoft.com/office/drawing/2014/main" id="{DCE1AC20-A0FB-864D-A0A5-FDE231FEA182}"/>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31" name="Oval 30">
              <a:extLst>
                <a:ext uri="{FF2B5EF4-FFF2-40B4-BE49-F238E27FC236}">
                  <a16:creationId xmlns:a16="http://schemas.microsoft.com/office/drawing/2014/main" id="{B477E04E-6D7A-1942-8078-2735ED23AB3A}"/>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Oval 31">
              <a:extLst>
                <a:ext uri="{FF2B5EF4-FFF2-40B4-BE49-F238E27FC236}">
                  <a16:creationId xmlns:a16="http://schemas.microsoft.com/office/drawing/2014/main" id="{FD12D46D-BBAE-EB42-BEBD-BEB6C2839CCB}"/>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Oval 32">
              <a:extLst>
                <a:ext uri="{FF2B5EF4-FFF2-40B4-BE49-F238E27FC236}">
                  <a16:creationId xmlns:a16="http://schemas.microsoft.com/office/drawing/2014/main" id="{D1216FFD-3390-AB47-A9BC-A2DF43DD0156}"/>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Oval 34">
              <a:extLst>
                <a:ext uri="{FF2B5EF4-FFF2-40B4-BE49-F238E27FC236}">
                  <a16:creationId xmlns:a16="http://schemas.microsoft.com/office/drawing/2014/main" id="{246F0525-1394-3A43-85C4-2675D230E419}"/>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Oval 35">
              <a:extLst>
                <a:ext uri="{FF2B5EF4-FFF2-40B4-BE49-F238E27FC236}">
                  <a16:creationId xmlns:a16="http://schemas.microsoft.com/office/drawing/2014/main" id="{73D918D0-6A29-0346-80CB-4F1B70D4804A}"/>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Oval 36">
              <a:extLst>
                <a:ext uri="{FF2B5EF4-FFF2-40B4-BE49-F238E27FC236}">
                  <a16:creationId xmlns:a16="http://schemas.microsoft.com/office/drawing/2014/main" id="{63280DA8-5320-1E41-AB69-6A934F46E282}"/>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Oval 37">
              <a:extLst>
                <a:ext uri="{FF2B5EF4-FFF2-40B4-BE49-F238E27FC236}">
                  <a16:creationId xmlns:a16="http://schemas.microsoft.com/office/drawing/2014/main" id="{3D671B13-194D-4840-8479-3698D1C409FF}"/>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Oval 38">
              <a:extLst>
                <a:ext uri="{FF2B5EF4-FFF2-40B4-BE49-F238E27FC236}">
                  <a16:creationId xmlns:a16="http://schemas.microsoft.com/office/drawing/2014/main" id="{6A5CA0FA-E810-244F-8F92-FAE7D48BF188}"/>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 name="Oval 39">
              <a:extLst>
                <a:ext uri="{FF2B5EF4-FFF2-40B4-BE49-F238E27FC236}">
                  <a16:creationId xmlns:a16="http://schemas.microsoft.com/office/drawing/2014/main" id="{7F609782-F054-A046-863F-F03EEA752D0A}"/>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 2">
    <p:spTree>
      <p:nvGrpSpPr>
        <p:cNvPr id="1" name=""/>
        <p:cNvGrpSpPr/>
        <p:nvPr/>
      </p:nvGrpSpPr>
      <p:grpSpPr>
        <a:xfrm>
          <a:off x="0" y="0"/>
          <a:ext cx="0" cy="0"/>
          <a:chOff x="0" y="0"/>
          <a:chExt cx="0" cy="0"/>
        </a:xfrm>
      </p:grpSpPr>
      <p:sp>
        <p:nvSpPr>
          <p:cNvPr id="34" name="Freeform 33"/>
          <p:cNvSpPr/>
          <p:nvPr userDrawn="1"/>
        </p:nvSpPr>
        <p:spPr>
          <a:xfrm>
            <a:off x="-15433" y="2438400"/>
            <a:ext cx="12530193" cy="4456176"/>
          </a:xfrm>
          <a:custGeom>
            <a:avLst/>
            <a:gdLst>
              <a:gd name="connsiteX0" fmla="*/ 0 w 9397645"/>
              <a:gd name="connsiteY0" fmla="*/ 0 h 3342132"/>
              <a:gd name="connsiteX1" fmla="*/ 58222 w 9397645"/>
              <a:gd name="connsiteY1" fmla="*/ 0 h 3342132"/>
              <a:gd name="connsiteX2" fmla="*/ 728382 w 9397645"/>
              <a:gd name="connsiteY2" fmla="*/ 546196 h 3342132"/>
              <a:gd name="connsiteX3" fmla="*/ 741425 w 9397645"/>
              <a:gd name="connsiteY3" fmla="*/ 675583 h 3342132"/>
              <a:gd name="connsiteX4" fmla="*/ 741425 w 9397645"/>
              <a:gd name="connsiteY4" fmla="*/ 2097690 h 3342132"/>
              <a:gd name="connsiteX5" fmla="*/ 1425483 w 9397645"/>
              <a:gd name="connsiteY5" fmla="*/ 2781747 h 3342132"/>
              <a:gd name="connsiteX6" fmla="*/ 9397645 w 9397645"/>
              <a:gd name="connsiteY6" fmla="*/ 2735959 h 3342132"/>
              <a:gd name="connsiteX7" fmla="*/ 9388500 w 9397645"/>
              <a:gd name="connsiteY7" fmla="*/ 3342132 h 3342132"/>
              <a:gd name="connsiteX8" fmla="*/ 0 w 9397645"/>
              <a:gd name="connsiteY8" fmla="*/ 3333500 h 3342132"/>
              <a:gd name="connsiteX9" fmla="*/ 0 w 9397645"/>
              <a:gd name="connsiteY9" fmla="*/ 0 h 3342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97645" h="3342132">
                <a:moveTo>
                  <a:pt x="0" y="0"/>
                </a:moveTo>
                <a:lnTo>
                  <a:pt x="58222" y="0"/>
                </a:lnTo>
                <a:cubicBezTo>
                  <a:pt x="388792" y="0"/>
                  <a:pt x="664595" y="234483"/>
                  <a:pt x="728382" y="546196"/>
                </a:cubicBezTo>
                <a:lnTo>
                  <a:pt x="741425" y="675583"/>
                </a:lnTo>
                <a:lnTo>
                  <a:pt x="741425" y="2097690"/>
                </a:lnTo>
                <a:cubicBezTo>
                  <a:pt x="741425" y="2475484"/>
                  <a:pt x="1047689" y="2781747"/>
                  <a:pt x="1425483" y="2781747"/>
                </a:cubicBezTo>
                <a:lnTo>
                  <a:pt x="9397645" y="2735959"/>
                </a:lnTo>
                <a:lnTo>
                  <a:pt x="9388500" y="3342132"/>
                </a:lnTo>
                <a:lnTo>
                  <a:pt x="0" y="3333500"/>
                </a:lnTo>
                <a:lnTo>
                  <a:pt x="0" y="0"/>
                </a:lnTo>
                <a:close/>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Text Placeholder 11"/>
          <p:cNvSpPr>
            <a:spLocks noGrp="1"/>
          </p:cNvSpPr>
          <p:nvPr>
            <p:ph type="body" sz="quarter" idx="11" hasCustomPrompt="1"/>
          </p:nvPr>
        </p:nvSpPr>
        <p:spPr>
          <a:xfrm>
            <a:off x="1164591"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One Goes Here</a:t>
            </a:r>
          </a:p>
        </p:txBody>
      </p:sp>
      <p:sp>
        <p:nvSpPr>
          <p:cNvPr id="17" name="Text Placeholder 11"/>
          <p:cNvSpPr>
            <a:spLocks noGrp="1"/>
          </p:cNvSpPr>
          <p:nvPr>
            <p:ph type="body" sz="quarter" idx="12" hasCustomPrompt="1"/>
          </p:nvPr>
        </p:nvSpPr>
        <p:spPr>
          <a:xfrm>
            <a:off x="3754601"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Two Goes Here</a:t>
            </a:r>
          </a:p>
        </p:txBody>
      </p:sp>
      <p:sp>
        <p:nvSpPr>
          <p:cNvPr id="18" name="Text Placeholder 11"/>
          <p:cNvSpPr>
            <a:spLocks noGrp="1"/>
          </p:cNvSpPr>
          <p:nvPr>
            <p:ph type="body" sz="quarter" idx="13" hasCustomPrompt="1"/>
          </p:nvPr>
        </p:nvSpPr>
        <p:spPr>
          <a:xfrm>
            <a:off x="6344610"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Three Goes Here</a:t>
            </a:r>
          </a:p>
        </p:txBody>
      </p:sp>
      <p:sp>
        <p:nvSpPr>
          <p:cNvPr id="19" name="Text Placeholder 11"/>
          <p:cNvSpPr>
            <a:spLocks noGrp="1"/>
          </p:cNvSpPr>
          <p:nvPr>
            <p:ph type="body" sz="quarter" idx="14" hasCustomPrompt="1"/>
          </p:nvPr>
        </p:nvSpPr>
        <p:spPr>
          <a:xfrm>
            <a:off x="9009855"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Four Goes Here</a:t>
            </a:r>
          </a:p>
        </p:txBody>
      </p:sp>
      <p:sp>
        <p:nvSpPr>
          <p:cNvPr id="22" name="Oval 21"/>
          <p:cNvSpPr/>
          <p:nvPr userDrawn="1"/>
        </p:nvSpPr>
        <p:spPr>
          <a:xfrm>
            <a:off x="1465475" y="1945093"/>
            <a:ext cx="1465387" cy="1465387"/>
          </a:xfrm>
          <a:prstGeom prst="ellipse">
            <a:avLst/>
          </a:prstGeom>
          <a:noFill/>
          <a:ln w="6350">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3" name="Picture 22"/>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1520912" y="2000531"/>
            <a:ext cx="1354512" cy="1354512"/>
          </a:xfrm>
          <a:prstGeom prst="ellipse">
            <a:avLst/>
          </a:prstGeom>
        </p:spPr>
      </p:pic>
      <p:sp>
        <p:nvSpPr>
          <p:cNvPr id="4" name="TextBox 3"/>
          <p:cNvSpPr txBox="1"/>
          <p:nvPr userDrawn="1"/>
        </p:nvSpPr>
        <p:spPr>
          <a:xfrm>
            <a:off x="1813234" y="2051975"/>
            <a:ext cx="712054" cy="1220783"/>
          </a:xfrm>
          <a:prstGeom prst="rect">
            <a:avLst/>
          </a:prstGeom>
          <a:noFill/>
          <a:ln>
            <a:noFill/>
          </a:ln>
        </p:spPr>
        <p:txBody>
          <a:bodyPr wrap="none" rtlCol="0">
            <a:spAutoFit/>
          </a:bodyPr>
          <a:lstStyle/>
          <a:p>
            <a:r>
              <a:rPr lang="en-US" sz="7333" b="1" dirty="0">
                <a:ln w="3175">
                  <a:solidFill>
                    <a:schemeClr val="bg1"/>
                  </a:solidFill>
                </a:ln>
                <a:gradFill>
                  <a:gsLst>
                    <a:gs pos="0">
                      <a:srgbClr val="F69221"/>
                    </a:gs>
                    <a:gs pos="100000">
                      <a:srgbClr val="F26223"/>
                    </a:gs>
                  </a:gsLst>
                  <a:lin ang="0" scaled="0"/>
                </a:gradFill>
                <a:latin typeface="Century Gothic" charset="0"/>
                <a:ea typeface="Century Gothic" charset="0"/>
                <a:cs typeface="Century Gothic" charset="0"/>
              </a:rPr>
              <a:t>1</a:t>
            </a:r>
          </a:p>
        </p:txBody>
      </p:sp>
      <p:sp>
        <p:nvSpPr>
          <p:cNvPr id="24" name="Oval 23"/>
          <p:cNvSpPr/>
          <p:nvPr userDrawn="1"/>
        </p:nvSpPr>
        <p:spPr>
          <a:xfrm>
            <a:off x="4056275" y="1945093"/>
            <a:ext cx="1465387" cy="1465387"/>
          </a:xfrm>
          <a:prstGeom prst="ellipse">
            <a:avLst/>
          </a:prstGeom>
          <a:noFill/>
          <a:ln w="6350">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5" name="Picture 24"/>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4111712" y="2000531"/>
            <a:ext cx="1354512" cy="1354512"/>
          </a:xfrm>
          <a:prstGeom prst="ellipse">
            <a:avLst/>
          </a:prstGeom>
        </p:spPr>
      </p:pic>
      <p:sp>
        <p:nvSpPr>
          <p:cNvPr id="26" name="TextBox 25"/>
          <p:cNvSpPr txBox="1"/>
          <p:nvPr userDrawn="1"/>
        </p:nvSpPr>
        <p:spPr>
          <a:xfrm>
            <a:off x="4404034" y="2051975"/>
            <a:ext cx="712054" cy="1220783"/>
          </a:xfrm>
          <a:prstGeom prst="rect">
            <a:avLst/>
          </a:prstGeom>
          <a:noFill/>
          <a:ln>
            <a:noFill/>
          </a:ln>
        </p:spPr>
        <p:txBody>
          <a:bodyPr wrap="none" rtlCol="0">
            <a:spAutoFit/>
          </a:bodyPr>
          <a:lstStyle/>
          <a:p>
            <a:r>
              <a:rPr lang="en-US" sz="7333" b="1" dirty="0">
                <a:ln w="3175">
                  <a:solidFill>
                    <a:schemeClr val="bg1"/>
                  </a:solidFill>
                </a:ln>
                <a:gradFill>
                  <a:gsLst>
                    <a:gs pos="0">
                      <a:srgbClr val="F69221"/>
                    </a:gs>
                    <a:gs pos="100000">
                      <a:srgbClr val="F26223"/>
                    </a:gs>
                  </a:gsLst>
                  <a:lin ang="0" scaled="0"/>
                </a:gradFill>
                <a:latin typeface="Century Gothic" charset="0"/>
                <a:ea typeface="Century Gothic" charset="0"/>
                <a:cs typeface="Century Gothic" charset="0"/>
              </a:rPr>
              <a:t>2</a:t>
            </a:r>
          </a:p>
        </p:txBody>
      </p:sp>
      <p:sp>
        <p:nvSpPr>
          <p:cNvPr id="27" name="Oval 26"/>
          <p:cNvSpPr/>
          <p:nvPr userDrawn="1"/>
        </p:nvSpPr>
        <p:spPr>
          <a:xfrm>
            <a:off x="6665004" y="1945093"/>
            <a:ext cx="1465387" cy="1465387"/>
          </a:xfrm>
          <a:prstGeom prst="ellipse">
            <a:avLst/>
          </a:prstGeom>
          <a:noFill/>
          <a:ln w="6350">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8" name="Picture 27"/>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6720441" y="2000531"/>
            <a:ext cx="1354512" cy="1354512"/>
          </a:xfrm>
          <a:prstGeom prst="ellipse">
            <a:avLst/>
          </a:prstGeom>
        </p:spPr>
      </p:pic>
      <p:sp>
        <p:nvSpPr>
          <p:cNvPr id="29" name="TextBox 28"/>
          <p:cNvSpPr txBox="1"/>
          <p:nvPr userDrawn="1"/>
        </p:nvSpPr>
        <p:spPr>
          <a:xfrm>
            <a:off x="7012763" y="2051975"/>
            <a:ext cx="712054" cy="1220783"/>
          </a:xfrm>
          <a:prstGeom prst="rect">
            <a:avLst/>
          </a:prstGeom>
          <a:noFill/>
          <a:ln>
            <a:noFill/>
          </a:ln>
        </p:spPr>
        <p:txBody>
          <a:bodyPr wrap="none" rtlCol="0">
            <a:spAutoFit/>
          </a:bodyPr>
          <a:lstStyle/>
          <a:p>
            <a:r>
              <a:rPr lang="en-US" sz="7333" b="1" dirty="0">
                <a:ln w="3175">
                  <a:solidFill>
                    <a:schemeClr val="bg1"/>
                  </a:solidFill>
                </a:ln>
                <a:gradFill>
                  <a:gsLst>
                    <a:gs pos="0">
                      <a:srgbClr val="F69221"/>
                    </a:gs>
                    <a:gs pos="100000">
                      <a:srgbClr val="F26223"/>
                    </a:gs>
                  </a:gsLst>
                  <a:lin ang="0" scaled="0"/>
                </a:gradFill>
                <a:latin typeface="Century Gothic" charset="0"/>
                <a:ea typeface="Century Gothic" charset="0"/>
                <a:cs typeface="Century Gothic" charset="0"/>
              </a:rPr>
              <a:t>3</a:t>
            </a:r>
          </a:p>
        </p:txBody>
      </p:sp>
      <p:sp>
        <p:nvSpPr>
          <p:cNvPr id="30" name="Oval 29"/>
          <p:cNvSpPr/>
          <p:nvPr userDrawn="1"/>
        </p:nvSpPr>
        <p:spPr>
          <a:xfrm>
            <a:off x="9273733" y="1945093"/>
            <a:ext cx="1465387" cy="1465387"/>
          </a:xfrm>
          <a:prstGeom prst="ellipse">
            <a:avLst/>
          </a:prstGeom>
          <a:noFill/>
          <a:ln w="6350">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1" name="Picture 30"/>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9329171" y="2000531"/>
            <a:ext cx="1354512" cy="1354512"/>
          </a:xfrm>
          <a:prstGeom prst="ellipse">
            <a:avLst/>
          </a:prstGeom>
        </p:spPr>
      </p:pic>
      <p:sp>
        <p:nvSpPr>
          <p:cNvPr id="32" name="TextBox 31"/>
          <p:cNvSpPr txBox="1"/>
          <p:nvPr userDrawn="1"/>
        </p:nvSpPr>
        <p:spPr>
          <a:xfrm>
            <a:off x="9621492" y="2051975"/>
            <a:ext cx="712054" cy="1220783"/>
          </a:xfrm>
          <a:prstGeom prst="rect">
            <a:avLst/>
          </a:prstGeom>
          <a:noFill/>
          <a:ln>
            <a:noFill/>
          </a:ln>
        </p:spPr>
        <p:txBody>
          <a:bodyPr wrap="none" rtlCol="0">
            <a:spAutoFit/>
          </a:bodyPr>
          <a:lstStyle/>
          <a:p>
            <a:r>
              <a:rPr lang="en-US" sz="7333" b="1" dirty="0">
                <a:ln w="3175">
                  <a:solidFill>
                    <a:schemeClr val="bg1"/>
                  </a:solidFill>
                </a:ln>
                <a:gradFill>
                  <a:gsLst>
                    <a:gs pos="0">
                      <a:srgbClr val="F69221"/>
                    </a:gs>
                    <a:gs pos="100000">
                      <a:srgbClr val="F26223"/>
                    </a:gs>
                  </a:gsLst>
                  <a:lin ang="0" scaled="0"/>
                </a:gradFill>
                <a:latin typeface="Century Gothic" charset="0"/>
                <a:ea typeface="Century Gothic" charset="0"/>
                <a:cs typeface="Century Gothic" charset="0"/>
              </a:rPr>
              <a:t>4</a:t>
            </a:r>
          </a:p>
        </p:txBody>
      </p:sp>
      <p:sp>
        <p:nvSpPr>
          <p:cNvPr id="33"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35" name="Group 34">
            <a:extLst>
              <a:ext uri="{FF2B5EF4-FFF2-40B4-BE49-F238E27FC236}">
                <a16:creationId xmlns:a16="http://schemas.microsoft.com/office/drawing/2014/main" id="{4E603548-0BEB-7D44-A7B1-EF0864380614}"/>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36" name="Oval 35">
              <a:extLst>
                <a:ext uri="{FF2B5EF4-FFF2-40B4-BE49-F238E27FC236}">
                  <a16:creationId xmlns:a16="http://schemas.microsoft.com/office/drawing/2014/main" id="{E915A84C-18BB-A44B-B1E9-E222AEC728C1}"/>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Oval 36">
              <a:extLst>
                <a:ext uri="{FF2B5EF4-FFF2-40B4-BE49-F238E27FC236}">
                  <a16:creationId xmlns:a16="http://schemas.microsoft.com/office/drawing/2014/main" id="{6692EB54-BF52-5C42-BECF-FCBEC59E6690}"/>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Oval 37">
              <a:extLst>
                <a:ext uri="{FF2B5EF4-FFF2-40B4-BE49-F238E27FC236}">
                  <a16:creationId xmlns:a16="http://schemas.microsoft.com/office/drawing/2014/main" id="{5D9B1C00-0099-A749-9592-04ECF5C5FA63}"/>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Oval 38">
              <a:extLst>
                <a:ext uri="{FF2B5EF4-FFF2-40B4-BE49-F238E27FC236}">
                  <a16:creationId xmlns:a16="http://schemas.microsoft.com/office/drawing/2014/main" id="{E299566D-0806-9048-8946-96DAB738CEA9}"/>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 name="Oval 39">
              <a:extLst>
                <a:ext uri="{FF2B5EF4-FFF2-40B4-BE49-F238E27FC236}">
                  <a16:creationId xmlns:a16="http://schemas.microsoft.com/office/drawing/2014/main" id="{492D7B78-7B96-CE45-BDD7-7A5B88AB3CE3}"/>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 name="Oval 40">
              <a:extLst>
                <a:ext uri="{FF2B5EF4-FFF2-40B4-BE49-F238E27FC236}">
                  <a16:creationId xmlns:a16="http://schemas.microsoft.com/office/drawing/2014/main" id="{F3091A2F-FB26-5846-9B80-4BE46426CBF9}"/>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Oval 41">
              <a:extLst>
                <a:ext uri="{FF2B5EF4-FFF2-40B4-BE49-F238E27FC236}">
                  <a16:creationId xmlns:a16="http://schemas.microsoft.com/office/drawing/2014/main" id="{DFF8F85A-8C16-3145-BAF6-E2D8D1135834}"/>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 name="Oval 42">
              <a:extLst>
                <a:ext uri="{FF2B5EF4-FFF2-40B4-BE49-F238E27FC236}">
                  <a16:creationId xmlns:a16="http://schemas.microsoft.com/office/drawing/2014/main" id="{E50D7AEE-CBE4-844D-B3FB-DAF22798C6AF}"/>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 name="Oval 43">
              <a:extLst>
                <a:ext uri="{FF2B5EF4-FFF2-40B4-BE49-F238E27FC236}">
                  <a16:creationId xmlns:a16="http://schemas.microsoft.com/office/drawing/2014/main" id="{A3C9581B-E457-1844-9528-B8D09BD2B3A9}"/>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 3">
    <p:spTree>
      <p:nvGrpSpPr>
        <p:cNvPr id="1" name=""/>
        <p:cNvGrpSpPr/>
        <p:nvPr/>
      </p:nvGrpSpPr>
      <p:grpSpPr>
        <a:xfrm>
          <a:off x="0" y="0"/>
          <a:ext cx="0" cy="0"/>
          <a:chOff x="0" y="0"/>
          <a:chExt cx="0" cy="0"/>
        </a:xfrm>
      </p:grpSpPr>
      <p:sp>
        <p:nvSpPr>
          <p:cNvPr id="42" name="Freeform 41"/>
          <p:cNvSpPr/>
          <p:nvPr userDrawn="1"/>
        </p:nvSpPr>
        <p:spPr>
          <a:xfrm>
            <a:off x="-361667" y="2438400"/>
            <a:ext cx="12530193" cy="4456176"/>
          </a:xfrm>
          <a:custGeom>
            <a:avLst/>
            <a:gdLst>
              <a:gd name="connsiteX0" fmla="*/ 0 w 9397645"/>
              <a:gd name="connsiteY0" fmla="*/ 0 h 3342132"/>
              <a:gd name="connsiteX1" fmla="*/ 58222 w 9397645"/>
              <a:gd name="connsiteY1" fmla="*/ 0 h 3342132"/>
              <a:gd name="connsiteX2" fmla="*/ 728382 w 9397645"/>
              <a:gd name="connsiteY2" fmla="*/ 546196 h 3342132"/>
              <a:gd name="connsiteX3" fmla="*/ 741425 w 9397645"/>
              <a:gd name="connsiteY3" fmla="*/ 675583 h 3342132"/>
              <a:gd name="connsiteX4" fmla="*/ 741425 w 9397645"/>
              <a:gd name="connsiteY4" fmla="*/ 2097690 h 3342132"/>
              <a:gd name="connsiteX5" fmla="*/ 1425483 w 9397645"/>
              <a:gd name="connsiteY5" fmla="*/ 2781747 h 3342132"/>
              <a:gd name="connsiteX6" fmla="*/ 9397645 w 9397645"/>
              <a:gd name="connsiteY6" fmla="*/ 2735959 h 3342132"/>
              <a:gd name="connsiteX7" fmla="*/ 9388500 w 9397645"/>
              <a:gd name="connsiteY7" fmla="*/ 3342132 h 3342132"/>
              <a:gd name="connsiteX8" fmla="*/ 0 w 9397645"/>
              <a:gd name="connsiteY8" fmla="*/ 3333500 h 3342132"/>
              <a:gd name="connsiteX9" fmla="*/ 0 w 9397645"/>
              <a:gd name="connsiteY9" fmla="*/ 0 h 3342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97645" h="3342132">
                <a:moveTo>
                  <a:pt x="0" y="0"/>
                </a:moveTo>
                <a:lnTo>
                  <a:pt x="58222" y="0"/>
                </a:lnTo>
                <a:cubicBezTo>
                  <a:pt x="388792" y="0"/>
                  <a:pt x="664595" y="234483"/>
                  <a:pt x="728382" y="546196"/>
                </a:cubicBezTo>
                <a:lnTo>
                  <a:pt x="741425" y="675583"/>
                </a:lnTo>
                <a:lnTo>
                  <a:pt x="741425" y="2097690"/>
                </a:lnTo>
                <a:cubicBezTo>
                  <a:pt x="741425" y="2475484"/>
                  <a:pt x="1047689" y="2781747"/>
                  <a:pt x="1425483" y="2781747"/>
                </a:cubicBezTo>
                <a:lnTo>
                  <a:pt x="9397645" y="2735959"/>
                </a:lnTo>
                <a:lnTo>
                  <a:pt x="9388500" y="3342132"/>
                </a:lnTo>
                <a:lnTo>
                  <a:pt x="0" y="3333500"/>
                </a:lnTo>
                <a:lnTo>
                  <a:pt x="0" y="0"/>
                </a:lnTo>
                <a:close/>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Slide Number Placeholder 4"/>
          <p:cNvSpPr txBox="1">
            <a:spLocks/>
          </p:cNvSpPr>
          <p:nvPr userDrawn="1"/>
        </p:nvSpPr>
        <p:spPr>
          <a:xfrm>
            <a:off x="230954"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12" name="Text Placeholder 11"/>
          <p:cNvSpPr>
            <a:spLocks noGrp="1"/>
          </p:cNvSpPr>
          <p:nvPr>
            <p:ph type="body" sz="quarter" idx="11" hasCustomPrompt="1"/>
          </p:nvPr>
        </p:nvSpPr>
        <p:spPr>
          <a:xfrm>
            <a:off x="622733" y="3576320"/>
            <a:ext cx="2059516" cy="2370667"/>
          </a:xfrm>
          <a:noFill/>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One Goes Here</a:t>
            </a:r>
          </a:p>
        </p:txBody>
      </p:sp>
      <p:sp>
        <p:nvSpPr>
          <p:cNvPr id="13" name="Text Placeholder 11"/>
          <p:cNvSpPr>
            <a:spLocks noGrp="1"/>
          </p:cNvSpPr>
          <p:nvPr>
            <p:ph type="body" sz="quarter" idx="12" hasCustomPrompt="1"/>
          </p:nvPr>
        </p:nvSpPr>
        <p:spPr>
          <a:xfrm>
            <a:off x="2840993"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Two Goes Here</a:t>
            </a:r>
          </a:p>
        </p:txBody>
      </p:sp>
      <p:sp>
        <p:nvSpPr>
          <p:cNvPr id="14" name="Text Placeholder 11"/>
          <p:cNvSpPr>
            <a:spLocks noGrp="1"/>
          </p:cNvSpPr>
          <p:nvPr>
            <p:ph type="body" sz="quarter" idx="13" hasCustomPrompt="1"/>
          </p:nvPr>
        </p:nvSpPr>
        <p:spPr>
          <a:xfrm>
            <a:off x="5059253"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Three Goes Here</a:t>
            </a:r>
          </a:p>
        </p:txBody>
      </p:sp>
      <p:sp>
        <p:nvSpPr>
          <p:cNvPr id="15" name="Text Placeholder 11"/>
          <p:cNvSpPr>
            <a:spLocks noGrp="1"/>
          </p:cNvSpPr>
          <p:nvPr>
            <p:ph type="body" sz="quarter" idx="14" hasCustomPrompt="1"/>
          </p:nvPr>
        </p:nvSpPr>
        <p:spPr>
          <a:xfrm>
            <a:off x="7277513"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Four Goes Here</a:t>
            </a:r>
          </a:p>
        </p:txBody>
      </p:sp>
      <p:sp>
        <p:nvSpPr>
          <p:cNvPr id="10" name="Text Placeholder 11"/>
          <p:cNvSpPr>
            <a:spLocks noGrp="1"/>
          </p:cNvSpPr>
          <p:nvPr>
            <p:ph type="body" sz="quarter" idx="15" hasCustomPrompt="1"/>
          </p:nvPr>
        </p:nvSpPr>
        <p:spPr>
          <a:xfrm>
            <a:off x="9495773"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Five Goes Here</a:t>
            </a:r>
          </a:p>
        </p:txBody>
      </p:sp>
      <p:sp>
        <p:nvSpPr>
          <p:cNvPr id="16" name="Oval 15"/>
          <p:cNvSpPr/>
          <p:nvPr userDrawn="1"/>
        </p:nvSpPr>
        <p:spPr>
          <a:xfrm>
            <a:off x="981380" y="1945093"/>
            <a:ext cx="1465387" cy="1465387"/>
          </a:xfrm>
          <a:prstGeom prst="ellipse">
            <a:avLst/>
          </a:prstGeom>
          <a:noFill/>
          <a:ln w="6350">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7" name="Picture 16"/>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1036817" y="2000531"/>
            <a:ext cx="1354512" cy="1354512"/>
          </a:xfrm>
          <a:prstGeom prst="ellipse">
            <a:avLst/>
          </a:prstGeom>
        </p:spPr>
      </p:pic>
      <p:sp>
        <p:nvSpPr>
          <p:cNvPr id="18" name="TextBox 17"/>
          <p:cNvSpPr txBox="1"/>
          <p:nvPr userDrawn="1"/>
        </p:nvSpPr>
        <p:spPr>
          <a:xfrm>
            <a:off x="1329139" y="2051975"/>
            <a:ext cx="712054" cy="1220783"/>
          </a:xfrm>
          <a:prstGeom prst="rect">
            <a:avLst/>
          </a:prstGeom>
          <a:noFill/>
          <a:ln>
            <a:noFill/>
          </a:ln>
        </p:spPr>
        <p:txBody>
          <a:bodyPr wrap="none" rtlCol="0">
            <a:spAutoFit/>
          </a:bodyPr>
          <a:lstStyle/>
          <a:p>
            <a:r>
              <a:rPr lang="en-US" sz="7333" b="1" dirty="0">
                <a:ln w="3175">
                  <a:solidFill>
                    <a:schemeClr val="bg1"/>
                  </a:solidFill>
                </a:ln>
                <a:gradFill>
                  <a:gsLst>
                    <a:gs pos="0">
                      <a:srgbClr val="F69221"/>
                    </a:gs>
                    <a:gs pos="100000">
                      <a:srgbClr val="F26223"/>
                    </a:gs>
                  </a:gsLst>
                  <a:lin ang="0" scaled="0"/>
                </a:gradFill>
                <a:latin typeface="Century Gothic" charset="0"/>
                <a:ea typeface="Century Gothic" charset="0"/>
                <a:cs typeface="Century Gothic" charset="0"/>
              </a:rPr>
              <a:t>1</a:t>
            </a:r>
          </a:p>
        </p:txBody>
      </p:sp>
      <p:sp>
        <p:nvSpPr>
          <p:cNvPr id="19" name="Oval 18"/>
          <p:cNvSpPr/>
          <p:nvPr userDrawn="1"/>
        </p:nvSpPr>
        <p:spPr>
          <a:xfrm>
            <a:off x="3186913" y="1945093"/>
            <a:ext cx="1465387" cy="1465387"/>
          </a:xfrm>
          <a:prstGeom prst="ellipse">
            <a:avLst/>
          </a:prstGeom>
          <a:noFill/>
          <a:ln w="6350">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0" name="Picture 19"/>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3242351" y="2000531"/>
            <a:ext cx="1354512" cy="1354512"/>
          </a:xfrm>
          <a:prstGeom prst="ellipse">
            <a:avLst/>
          </a:prstGeom>
        </p:spPr>
      </p:pic>
      <p:sp>
        <p:nvSpPr>
          <p:cNvPr id="21" name="TextBox 20"/>
          <p:cNvSpPr txBox="1"/>
          <p:nvPr userDrawn="1"/>
        </p:nvSpPr>
        <p:spPr>
          <a:xfrm>
            <a:off x="3534672" y="2051975"/>
            <a:ext cx="712054" cy="1220783"/>
          </a:xfrm>
          <a:prstGeom prst="rect">
            <a:avLst/>
          </a:prstGeom>
          <a:noFill/>
          <a:ln>
            <a:noFill/>
          </a:ln>
        </p:spPr>
        <p:txBody>
          <a:bodyPr wrap="none" rtlCol="0">
            <a:spAutoFit/>
          </a:bodyPr>
          <a:lstStyle/>
          <a:p>
            <a:r>
              <a:rPr lang="en-US" sz="7333" b="1" dirty="0">
                <a:ln w="3175">
                  <a:solidFill>
                    <a:schemeClr val="bg1"/>
                  </a:solidFill>
                </a:ln>
                <a:gradFill>
                  <a:gsLst>
                    <a:gs pos="0">
                      <a:srgbClr val="F69221"/>
                    </a:gs>
                    <a:gs pos="100000">
                      <a:srgbClr val="F26223"/>
                    </a:gs>
                  </a:gsLst>
                  <a:lin ang="0" scaled="0"/>
                </a:gradFill>
                <a:latin typeface="Century Gothic" charset="0"/>
                <a:ea typeface="Century Gothic" charset="0"/>
                <a:cs typeface="Century Gothic" charset="0"/>
              </a:rPr>
              <a:t>2</a:t>
            </a:r>
          </a:p>
        </p:txBody>
      </p:sp>
      <p:sp>
        <p:nvSpPr>
          <p:cNvPr id="22" name="Oval 21"/>
          <p:cNvSpPr/>
          <p:nvPr userDrawn="1"/>
        </p:nvSpPr>
        <p:spPr>
          <a:xfrm>
            <a:off x="5337009" y="1945093"/>
            <a:ext cx="1465387" cy="1465387"/>
          </a:xfrm>
          <a:prstGeom prst="ellipse">
            <a:avLst/>
          </a:prstGeom>
          <a:noFill/>
          <a:ln w="6350">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3" name="Picture 22"/>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5392447" y="2000531"/>
            <a:ext cx="1354512" cy="1354512"/>
          </a:xfrm>
          <a:prstGeom prst="ellipse">
            <a:avLst/>
          </a:prstGeom>
        </p:spPr>
      </p:pic>
      <p:sp>
        <p:nvSpPr>
          <p:cNvPr id="24" name="TextBox 23"/>
          <p:cNvSpPr txBox="1"/>
          <p:nvPr userDrawn="1"/>
        </p:nvSpPr>
        <p:spPr>
          <a:xfrm>
            <a:off x="5684768" y="2051975"/>
            <a:ext cx="712054" cy="1220783"/>
          </a:xfrm>
          <a:prstGeom prst="rect">
            <a:avLst/>
          </a:prstGeom>
          <a:noFill/>
          <a:ln>
            <a:noFill/>
          </a:ln>
        </p:spPr>
        <p:txBody>
          <a:bodyPr wrap="none" rtlCol="0">
            <a:spAutoFit/>
          </a:bodyPr>
          <a:lstStyle/>
          <a:p>
            <a:r>
              <a:rPr lang="en-US" sz="7333" b="1" dirty="0">
                <a:ln w="3175">
                  <a:solidFill>
                    <a:schemeClr val="bg1"/>
                  </a:solidFill>
                </a:ln>
                <a:gradFill>
                  <a:gsLst>
                    <a:gs pos="0">
                      <a:srgbClr val="F69221"/>
                    </a:gs>
                    <a:gs pos="100000">
                      <a:srgbClr val="F26223"/>
                    </a:gs>
                  </a:gsLst>
                  <a:lin ang="0" scaled="0"/>
                </a:gradFill>
                <a:latin typeface="Century Gothic" charset="0"/>
                <a:ea typeface="Century Gothic" charset="0"/>
                <a:cs typeface="Century Gothic" charset="0"/>
              </a:rPr>
              <a:t>3</a:t>
            </a:r>
          </a:p>
        </p:txBody>
      </p:sp>
      <p:sp>
        <p:nvSpPr>
          <p:cNvPr id="25" name="Oval 24"/>
          <p:cNvSpPr/>
          <p:nvPr userDrawn="1"/>
        </p:nvSpPr>
        <p:spPr>
          <a:xfrm>
            <a:off x="7615263" y="1945093"/>
            <a:ext cx="1465387" cy="1465387"/>
          </a:xfrm>
          <a:prstGeom prst="ellipse">
            <a:avLst/>
          </a:prstGeom>
          <a:noFill/>
          <a:ln w="6350">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6" name="Picture 25"/>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7670700" y="2000531"/>
            <a:ext cx="1354512" cy="1354512"/>
          </a:xfrm>
          <a:prstGeom prst="ellipse">
            <a:avLst/>
          </a:prstGeom>
        </p:spPr>
      </p:pic>
      <p:sp>
        <p:nvSpPr>
          <p:cNvPr id="27" name="TextBox 26"/>
          <p:cNvSpPr txBox="1"/>
          <p:nvPr userDrawn="1"/>
        </p:nvSpPr>
        <p:spPr>
          <a:xfrm>
            <a:off x="7963022" y="2051975"/>
            <a:ext cx="712054" cy="1220783"/>
          </a:xfrm>
          <a:prstGeom prst="rect">
            <a:avLst/>
          </a:prstGeom>
          <a:noFill/>
          <a:ln>
            <a:noFill/>
          </a:ln>
        </p:spPr>
        <p:txBody>
          <a:bodyPr wrap="none" rtlCol="0">
            <a:spAutoFit/>
          </a:bodyPr>
          <a:lstStyle/>
          <a:p>
            <a:r>
              <a:rPr lang="en-US" sz="7333" b="1" dirty="0">
                <a:ln w="3175">
                  <a:solidFill>
                    <a:schemeClr val="bg1"/>
                  </a:solidFill>
                </a:ln>
                <a:gradFill>
                  <a:gsLst>
                    <a:gs pos="0">
                      <a:srgbClr val="F69221"/>
                    </a:gs>
                    <a:gs pos="100000">
                      <a:srgbClr val="F26223"/>
                    </a:gs>
                  </a:gsLst>
                  <a:lin ang="0" scaled="0"/>
                </a:gradFill>
                <a:latin typeface="Century Gothic" charset="0"/>
                <a:ea typeface="Century Gothic" charset="0"/>
                <a:cs typeface="Century Gothic" charset="0"/>
              </a:rPr>
              <a:t>4</a:t>
            </a:r>
          </a:p>
        </p:txBody>
      </p:sp>
      <p:sp>
        <p:nvSpPr>
          <p:cNvPr id="28" name="Oval 27"/>
          <p:cNvSpPr/>
          <p:nvPr userDrawn="1"/>
        </p:nvSpPr>
        <p:spPr>
          <a:xfrm>
            <a:off x="9804101" y="1945093"/>
            <a:ext cx="1465387" cy="1465387"/>
          </a:xfrm>
          <a:prstGeom prst="ellipse">
            <a:avLst/>
          </a:prstGeom>
          <a:noFill/>
          <a:ln w="6350">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9" name="Picture 28"/>
          <p:cNvPicPr>
            <a:picLocks noChangeAspect="1"/>
          </p:cNvPicPr>
          <p:nvPr userDrawn="1"/>
        </p:nvPicPr>
        <p:blipFill rotWithShape="1">
          <a:blip r:embed="rId2" cstate="hqprint">
            <a:alphaModFix amt="50000"/>
            <a:extLst>
              <a:ext uri="{28A0092B-C50C-407E-A947-70E740481C1C}">
                <a14:useLocalDpi xmlns:a14="http://schemas.microsoft.com/office/drawing/2010/main"/>
              </a:ext>
            </a:extLst>
          </a:blip>
          <a:srcRect/>
          <a:stretch/>
        </p:blipFill>
        <p:spPr>
          <a:xfrm>
            <a:off x="9859539" y="2000531"/>
            <a:ext cx="1354512" cy="1354512"/>
          </a:xfrm>
          <a:prstGeom prst="ellipse">
            <a:avLst/>
          </a:prstGeom>
        </p:spPr>
      </p:pic>
      <p:sp>
        <p:nvSpPr>
          <p:cNvPr id="30" name="TextBox 29"/>
          <p:cNvSpPr txBox="1"/>
          <p:nvPr userDrawn="1"/>
        </p:nvSpPr>
        <p:spPr>
          <a:xfrm>
            <a:off x="10151860" y="2051975"/>
            <a:ext cx="712054" cy="1220783"/>
          </a:xfrm>
          <a:prstGeom prst="rect">
            <a:avLst/>
          </a:prstGeom>
          <a:noFill/>
          <a:ln>
            <a:noFill/>
          </a:ln>
        </p:spPr>
        <p:txBody>
          <a:bodyPr wrap="none" rtlCol="0">
            <a:spAutoFit/>
          </a:bodyPr>
          <a:lstStyle/>
          <a:p>
            <a:r>
              <a:rPr lang="en-US" sz="7333" b="1" dirty="0">
                <a:ln w="3175">
                  <a:solidFill>
                    <a:schemeClr val="bg1"/>
                  </a:solidFill>
                </a:ln>
                <a:gradFill>
                  <a:gsLst>
                    <a:gs pos="0">
                      <a:srgbClr val="F69221"/>
                    </a:gs>
                    <a:gs pos="100000">
                      <a:srgbClr val="F26223"/>
                    </a:gs>
                  </a:gsLst>
                  <a:lin ang="0" scaled="0"/>
                </a:gradFill>
                <a:latin typeface="Century Gothic" charset="0"/>
                <a:ea typeface="Century Gothic" charset="0"/>
                <a:cs typeface="Century Gothic" charset="0"/>
              </a:rPr>
              <a:t>5</a:t>
            </a:r>
          </a:p>
        </p:txBody>
      </p:sp>
      <p:sp>
        <p:nvSpPr>
          <p:cNvPr id="41"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43" name="Group 42">
            <a:extLst>
              <a:ext uri="{FF2B5EF4-FFF2-40B4-BE49-F238E27FC236}">
                <a16:creationId xmlns:a16="http://schemas.microsoft.com/office/drawing/2014/main" id="{8111BF07-2F7D-EC41-B54D-6AF051F744B2}"/>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44" name="Oval 43">
              <a:extLst>
                <a:ext uri="{FF2B5EF4-FFF2-40B4-BE49-F238E27FC236}">
                  <a16:creationId xmlns:a16="http://schemas.microsoft.com/office/drawing/2014/main" id="{28E74440-2581-5C49-BB61-C5658997396E}"/>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 name="Oval 44">
              <a:extLst>
                <a:ext uri="{FF2B5EF4-FFF2-40B4-BE49-F238E27FC236}">
                  <a16:creationId xmlns:a16="http://schemas.microsoft.com/office/drawing/2014/main" id="{91FCF2A0-4E64-8B41-B140-D523F5A84393}"/>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 name="Oval 45">
              <a:extLst>
                <a:ext uri="{FF2B5EF4-FFF2-40B4-BE49-F238E27FC236}">
                  <a16:creationId xmlns:a16="http://schemas.microsoft.com/office/drawing/2014/main" id="{15BC0273-02E9-1444-A4EF-95740C2AB07A}"/>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 name="Oval 46">
              <a:extLst>
                <a:ext uri="{FF2B5EF4-FFF2-40B4-BE49-F238E27FC236}">
                  <a16:creationId xmlns:a16="http://schemas.microsoft.com/office/drawing/2014/main" id="{79BE353E-B51D-D24E-986F-04C34A2853FD}"/>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 name="Oval 47">
              <a:extLst>
                <a:ext uri="{FF2B5EF4-FFF2-40B4-BE49-F238E27FC236}">
                  <a16:creationId xmlns:a16="http://schemas.microsoft.com/office/drawing/2014/main" id="{D35D7F84-1794-FE42-9662-E6BD39693EF3}"/>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 name="Oval 48">
              <a:extLst>
                <a:ext uri="{FF2B5EF4-FFF2-40B4-BE49-F238E27FC236}">
                  <a16:creationId xmlns:a16="http://schemas.microsoft.com/office/drawing/2014/main" id="{51203427-3AE6-0E4E-B7BC-9A011716B803}"/>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 name="Oval 49">
              <a:extLst>
                <a:ext uri="{FF2B5EF4-FFF2-40B4-BE49-F238E27FC236}">
                  <a16:creationId xmlns:a16="http://schemas.microsoft.com/office/drawing/2014/main" id="{FF6C04D8-E47E-7741-87FC-7EF39E23D80C}"/>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 name="Oval 50">
              <a:extLst>
                <a:ext uri="{FF2B5EF4-FFF2-40B4-BE49-F238E27FC236}">
                  <a16:creationId xmlns:a16="http://schemas.microsoft.com/office/drawing/2014/main" id="{4E92E103-6329-E043-8572-C937ACEC0D29}"/>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 name="Oval 51">
              <a:extLst>
                <a:ext uri="{FF2B5EF4-FFF2-40B4-BE49-F238E27FC236}">
                  <a16:creationId xmlns:a16="http://schemas.microsoft.com/office/drawing/2014/main" id="{4410148A-F728-F940-A2EA-B7D4A56B7485}"/>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 4">
    <p:spTree>
      <p:nvGrpSpPr>
        <p:cNvPr id="1" name=""/>
        <p:cNvGrpSpPr/>
        <p:nvPr/>
      </p:nvGrpSpPr>
      <p:grpSpPr>
        <a:xfrm>
          <a:off x="0" y="0"/>
          <a:ext cx="0" cy="0"/>
          <a:chOff x="0" y="0"/>
          <a:chExt cx="0" cy="0"/>
        </a:xfrm>
      </p:grpSpPr>
      <p:sp>
        <p:nvSpPr>
          <p:cNvPr id="52" name="Freeform 51"/>
          <p:cNvSpPr/>
          <p:nvPr userDrawn="1"/>
        </p:nvSpPr>
        <p:spPr>
          <a:xfrm>
            <a:off x="-15433" y="2438400"/>
            <a:ext cx="12530193" cy="4456176"/>
          </a:xfrm>
          <a:custGeom>
            <a:avLst/>
            <a:gdLst>
              <a:gd name="connsiteX0" fmla="*/ 0 w 9397645"/>
              <a:gd name="connsiteY0" fmla="*/ 0 h 3342132"/>
              <a:gd name="connsiteX1" fmla="*/ 58222 w 9397645"/>
              <a:gd name="connsiteY1" fmla="*/ 0 h 3342132"/>
              <a:gd name="connsiteX2" fmla="*/ 728382 w 9397645"/>
              <a:gd name="connsiteY2" fmla="*/ 546196 h 3342132"/>
              <a:gd name="connsiteX3" fmla="*/ 741425 w 9397645"/>
              <a:gd name="connsiteY3" fmla="*/ 675583 h 3342132"/>
              <a:gd name="connsiteX4" fmla="*/ 741425 w 9397645"/>
              <a:gd name="connsiteY4" fmla="*/ 2097690 h 3342132"/>
              <a:gd name="connsiteX5" fmla="*/ 1425483 w 9397645"/>
              <a:gd name="connsiteY5" fmla="*/ 2781747 h 3342132"/>
              <a:gd name="connsiteX6" fmla="*/ 9397645 w 9397645"/>
              <a:gd name="connsiteY6" fmla="*/ 2735959 h 3342132"/>
              <a:gd name="connsiteX7" fmla="*/ 9388500 w 9397645"/>
              <a:gd name="connsiteY7" fmla="*/ 3342132 h 3342132"/>
              <a:gd name="connsiteX8" fmla="*/ 0 w 9397645"/>
              <a:gd name="connsiteY8" fmla="*/ 3333500 h 3342132"/>
              <a:gd name="connsiteX9" fmla="*/ 0 w 9397645"/>
              <a:gd name="connsiteY9" fmla="*/ 0 h 3342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97645" h="3342132">
                <a:moveTo>
                  <a:pt x="0" y="0"/>
                </a:moveTo>
                <a:lnTo>
                  <a:pt x="58222" y="0"/>
                </a:lnTo>
                <a:cubicBezTo>
                  <a:pt x="388792" y="0"/>
                  <a:pt x="664595" y="234483"/>
                  <a:pt x="728382" y="546196"/>
                </a:cubicBezTo>
                <a:lnTo>
                  <a:pt x="741425" y="675583"/>
                </a:lnTo>
                <a:lnTo>
                  <a:pt x="741425" y="2097690"/>
                </a:lnTo>
                <a:cubicBezTo>
                  <a:pt x="741425" y="2475484"/>
                  <a:pt x="1047689" y="2781747"/>
                  <a:pt x="1425483" y="2781747"/>
                </a:cubicBezTo>
                <a:lnTo>
                  <a:pt x="9397645" y="2735959"/>
                </a:lnTo>
                <a:lnTo>
                  <a:pt x="9388500" y="3342132"/>
                </a:lnTo>
                <a:lnTo>
                  <a:pt x="0" y="3333500"/>
                </a:lnTo>
                <a:lnTo>
                  <a:pt x="0" y="0"/>
                </a:lnTo>
                <a:close/>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Slide Number Placeholder 4"/>
          <p:cNvSpPr txBox="1">
            <a:spLocks/>
          </p:cNvSpPr>
          <p:nvPr userDrawn="1"/>
        </p:nvSpPr>
        <p:spPr>
          <a:xfrm>
            <a:off x="230954"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17" name="Picture Placeholder 6"/>
          <p:cNvSpPr>
            <a:spLocks noGrp="1"/>
          </p:cNvSpPr>
          <p:nvPr>
            <p:ph type="pic" sz="quarter" idx="17"/>
          </p:nvPr>
        </p:nvSpPr>
        <p:spPr>
          <a:xfrm>
            <a:off x="1445103" y="1897549"/>
            <a:ext cx="1489685" cy="1542248"/>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21" name="Picture Placeholder 6"/>
          <p:cNvSpPr>
            <a:spLocks noGrp="1"/>
          </p:cNvSpPr>
          <p:nvPr>
            <p:ph type="pic" sz="quarter" idx="18"/>
          </p:nvPr>
        </p:nvSpPr>
        <p:spPr>
          <a:xfrm>
            <a:off x="4057675" y="1897549"/>
            <a:ext cx="1489685" cy="1542248"/>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22" name="Picture Placeholder 6"/>
          <p:cNvSpPr>
            <a:spLocks noGrp="1"/>
          </p:cNvSpPr>
          <p:nvPr>
            <p:ph type="pic" sz="quarter" idx="19"/>
          </p:nvPr>
        </p:nvSpPr>
        <p:spPr>
          <a:xfrm>
            <a:off x="6670247" y="1897549"/>
            <a:ext cx="1489685" cy="1542248"/>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23" name="Picture Placeholder 6"/>
          <p:cNvSpPr>
            <a:spLocks noGrp="1"/>
          </p:cNvSpPr>
          <p:nvPr>
            <p:ph type="pic" sz="quarter" idx="20"/>
          </p:nvPr>
        </p:nvSpPr>
        <p:spPr>
          <a:xfrm>
            <a:off x="9279479" y="1897549"/>
            <a:ext cx="1489685" cy="1542248"/>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24" name="Text Placeholder 11"/>
          <p:cNvSpPr>
            <a:spLocks noGrp="1"/>
          </p:cNvSpPr>
          <p:nvPr>
            <p:ph type="body" sz="quarter" idx="11" hasCustomPrompt="1"/>
          </p:nvPr>
        </p:nvSpPr>
        <p:spPr>
          <a:xfrm>
            <a:off x="1164591"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One Goes Here</a:t>
            </a:r>
          </a:p>
        </p:txBody>
      </p:sp>
      <p:sp>
        <p:nvSpPr>
          <p:cNvPr id="25" name="Text Placeholder 11"/>
          <p:cNvSpPr>
            <a:spLocks noGrp="1"/>
          </p:cNvSpPr>
          <p:nvPr>
            <p:ph type="body" sz="quarter" idx="12" hasCustomPrompt="1"/>
          </p:nvPr>
        </p:nvSpPr>
        <p:spPr>
          <a:xfrm>
            <a:off x="3754601"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Two Goes Here</a:t>
            </a:r>
          </a:p>
        </p:txBody>
      </p:sp>
      <p:sp>
        <p:nvSpPr>
          <p:cNvPr id="26" name="Text Placeholder 11"/>
          <p:cNvSpPr>
            <a:spLocks noGrp="1"/>
          </p:cNvSpPr>
          <p:nvPr>
            <p:ph type="body" sz="quarter" idx="13" hasCustomPrompt="1"/>
          </p:nvPr>
        </p:nvSpPr>
        <p:spPr>
          <a:xfrm>
            <a:off x="6344610"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Three Goes Here</a:t>
            </a:r>
          </a:p>
        </p:txBody>
      </p:sp>
      <p:sp>
        <p:nvSpPr>
          <p:cNvPr id="27" name="Text Placeholder 11"/>
          <p:cNvSpPr>
            <a:spLocks noGrp="1"/>
          </p:cNvSpPr>
          <p:nvPr>
            <p:ph type="body" sz="quarter" idx="14" hasCustomPrompt="1"/>
          </p:nvPr>
        </p:nvSpPr>
        <p:spPr>
          <a:xfrm>
            <a:off x="9009855"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Four Goes Here</a:t>
            </a:r>
          </a:p>
        </p:txBody>
      </p:sp>
      <p:sp>
        <p:nvSpPr>
          <p:cNvPr id="28"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39" name="Group 38">
            <a:extLst>
              <a:ext uri="{FF2B5EF4-FFF2-40B4-BE49-F238E27FC236}">
                <a16:creationId xmlns:a16="http://schemas.microsoft.com/office/drawing/2014/main" id="{E1EDBDF5-AA93-B148-A57B-C36396B3884F}"/>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40" name="Oval 39">
              <a:extLst>
                <a:ext uri="{FF2B5EF4-FFF2-40B4-BE49-F238E27FC236}">
                  <a16:creationId xmlns:a16="http://schemas.microsoft.com/office/drawing/2014/main" id="{B282B132-148D-F54C-9CFB-C8261C076E1E}"/>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 name="Oval 50">
              <a:extLst>
                <a:ext uri="{FF2B5EF4-FFF2-40B4-BE49-F238E27FC236}">
                  <a16:creationId xmlns:a16="http://schemas.microsoft.com/office/drawing/2014/main" id="{2F452AC4-6ECF-4D47-9411-083E43AE5643}"/>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 name="Oval 52">
              <a:extLst>
                <a:ext uri="{FF2B5EF4-FFF2-40B4-BE49-F238E27FC236}">
                  <a16:creationId xmlns:a16="http://schemas.microsoft.com/office/drawing/2014/main" id="{7DFDEFB6-742D-064D-AD64-9B1AF98413CC}"/>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 name="Oval 53">
              <a:extLst>
                <a:ext uri="{FF2B5EF4-FFF2-40B4-BE49-F238E27FC236}">
                  <a16:creationId xmlns:a16="http://schemas.microsoft.com/office/drawing/2014/main" id="{B3396346-E245-CF49-82C9-908D66D65C7C}"/>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 name="Oval 54">
              <a:extLst>
                <a:ext uri="{FF2B5EF4-FFF2-40B4-BE49-F238E27FC236}">
                  <a16:creationId xmlns:a16="http://schemas.microsoft.com/office/drawing/2014/main" id="{1DD194B6-56D3-C34E-99F4-CB3CED635587}"/>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 name="Oval 55">
              <a:extLst>
                <a:ext uri="{FF2B5EF4-FFF2-40B4-BE49-F238E27FC236}">
                  <a16:creationId xmlns:a16="http://schemas.microsoft.com/office/drawing/2014/main" id="{3D24F375-D324-8D42-BBAA-78B544A43318}"/>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 name="Oval 56">
              <a:extLst>
                <a:ext uri="{FF2B5EF4-FFF2-40B4-BE49-F238E27FC236}">
                  <a16:creationId xmlns:a16="http://schemas.microsoft.com/office/drawing/2014/main" id="{240BACD8-97D0-BA44-A1C2-3095C6D594D5}"/>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8" name="Oval 57">
              <a:extLst>
                <a:ext uri="{FF2B5EF4-FFF2-40B4-BE49-F238E27FC236}">
                  <a16:creationId xmlns:a16="http://schemas.microsoft.com/office/drawing/2014/main" id="{7067D4EC-E237-A04B-9E1B-BC4AEBDC2182}"/>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9" name="Oval 58">
              <a:extLst>
                <a:ext uri="{FF2B5EF4-FFF2-40B4-BE49-F238E27FC236}">
                  <a16:creationId xmlns:a16="http://schemas.microsoft.com/office/drawing/2014/main" id="{F3F42019-001C-7347-91B0-CF6CBB96391A}"/>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 5">
    <p:spTree>
      <p:nvGrpSpPr>
        <p:cNvPr id="1" name=""/>
        <p:cNvGrpSpPr/>
        <p:nvPr/>
      </p:nvGrpSpPr>
      <p:grpSpPr>
        <a:xfrm>
          <a:off x="0" y="0"/>
          <a:ext cx="0" cy="0"/>
          <a:chOff x="0" y="0"/>
          <a:chExt cx="0" cy="0"/>
        </a:xfrm>
      </p:grpSpPr>
      <p:sp>
        <p:nvSpPr>
          <p:cNvPr id="47" name="Freeform 46"/>
          <p:cNvSpPr/>
          <p:nvPr userDrawn="1"/>
        </p:nvSpPr>
        <p:spPr>
          <a:xfrm>
            <a:off x="-349270" y="2438400"/>
            <a:ext cx="12530193" cy="4456176"/>
          </a:xfrm>
          <a:custGeom>
            <a:avLst/>
            <a:gdLst>
              <a:gd name="connsiteX0" fmla="*/ 0 w 9397645"/>
              <a:gd name="connsiteY0" fmla="*/ 0 h 3342132"/>
              <a:gd name="connsiteX1" fmla="*/ 58222 w 9397645"/>
              <a:gd name="connsiteY1" fmla="*/ 0 h 3342132"/>
              <a:gd name="connsiteX2" fmla="*/ 728382 w 9397645"/>
              <a:gd name="connsiteY2" fmla="*/ 546196 h 3342132"/>
              <a:gd name="connsiteX3" fmla="*/ 741425 w 9397645"/>
              <a:gd name="connsiteY3" fmla="*/ 675583 h 3342132"/>
              <a:gd name="connsiteX4" fmla="*/ 741425 w 9397645"/>
              <a:gd name="connsiteY4" fmla="*/ 2097690 h 3342132"/>
              <a:gd name="connsiteX5" fmla="*/ 1425483 w 9397645"/>
              <a:gd name="connsiteY5" fmla="*/ 2781747 h 3342132"/>
              <a:gd name="connsiteX6" fmla="*/ 9397645 w 9397645"/>
              <a:gd name="connsiteY6" fmla="*/ 2735959 h 3342132"/>
              <a:gd name="connsiteX7" fmla="*/ 9388500 w 9397645"/>
              <a:gd name="connsiteY7" fmla="*/ 3342132 h 3342132"/>
              <a:gd name="connsiteX8" fmla="*/ 0 w 9397645"/>
              <a:gd name="connsiteY8" fmla="*/ 3333500 h 3342132"/>
              <a:gd name="connsiteX9" fmla="*/ 0 w 9397645"/>
              <a:gd name="connsiteY9" fmla="*/ 0 h 3342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97645" h="3342132">
                <a:moveTo>
                  <a:pt x="0" y="0"/>
                </a:moveTo>
                <a:lnTo>
                  <a:pt x="58222" y="0"/>
                </a:lnTo>
                <a:cubicBezTo>
                  <a:pt x="388792" y="0"/>
                  <a:pt x="664595" y="234483"/>
                  <a:pt x="728382" y="546196"/>
                </a:cubicBezTo>
                <a:lnTo>
                  <a:pt x="741425" y="675583"/>
                </a:lnTo>
                <a:lnTo>
                  <a:pt x="741425" y="2097690"/>
                </a:lnTo>
                <a:cubicBezTo>
                  <a:pt x="741425" y="2475484"/>
                  <a:pt x="1047689" y="2781747"/>
                  <a:pt x="1425483" y="2781747"/>
                </a:cubicBezTo>
                <a:lnTo>
                  <a:pt x="9397645" y="2735959"/>
                </a:lnTo>
                <a:lnTo>
                  <a:pt x="9388500" y="3342132"/>
                </a:lnTo>
                <a:lnTo>
                  <a:pt x="0" y="3333500"/>
                </a:lnTo>
                <a:lnTo>
                  <a:pt x="0" y="0"/>
                </a:lnTo>
                <a:close/>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Slide Number Placeholder 4"/>
          <p:cNvSpPr txBox="1">
            <a:spLocks/>
          </p:cNvSpPr>
          <p:nvPr userDrawn="1"/>
        </p:nvSpPr>
        <p:spPr>
          <a:xfrm>
            <a:off x="230954"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17" name="Picture Placeholder 6"/>
          <p:cNvSpPr>
            <a:spLocks noGrp="1"/>
          </p:cNvSpPr>
          <p:nvPr>
            <p:ph type="pic" sz="quarter" idx="17"/>
          </p:nvPr>
        </p:nvSpPr>
        <p:spPr>
          <a:xfrm>
            <a:off x="907647" y="1897549"/>
            <a:ext cx="1489685" cy="1542248"/>
          </a:xfrm>
          <a:prstGeom prst="ellipse">
            <a:avLst/>
          </a:prstGeom>
          <a:solidFill>
            <a:schemeClr val="bg2">
              <a:alpha val="34000"/>
            </a:schemeClr>
          </a:solidFill>
          <a:ln>
            <a:noFill/>
          </a:ln>
        </p:spPr>
        <p:txBody>
          <a:bodyPr wrap="square" anchor="ctr" anchorCtr="0">
            <a:normAutofit/>
          </a:bodyPr>
          <a:lstStyle>
            <a:lvl1pPr marL="0" indent="0" algn="ctr">
              <a:lnSpc>
                <a:spcPct val="100000"/>
              </a:lnSpc>
              <a:buNone/>
              <a:defRPr sz="1867" b="1">
                <a:solidFill>
                  <a:schemeClr val="bg2">
                    <a:lumMod val="90000"/>
                  </a:schemeClr>
                </a:solidFill>
              </a:defRPr>
            </a:lvl1pPr>
          </a:lstStyle>
          <a:p>
            <a:endParaRPr lang="en-US" dirty="0"/>
          </a:p>
        </p:txBody>
      </p:sp>
      <p:sp>
        <p:nvSpPr>
          <p:cNvPr id="18" name="Picture Placeholder 6"/>
          <p:cNvSpPr>
            <a:spLocks noGrp="1"/>
          </p:cNvSpPr>
          <p:nvPr>
            <p:ph type="pic" sz="quarter" idx="18"/>
          </p:nvPr>
        </p:nvSpPr>
        <p:spPr>
          <a:xfrm>
            <a:off x="3125907" y="1897549"/>
            <a:ext cx="1489685" cy="1542248"/>
          </a:xfrm>
          <a:prstGeom prst="ellipse">
            <a:avLst/>
          </a:prstGeom>
          <a:solidFill>
            <a:schemeClr val="bg2">
              <a:alpha val="34000"/>
            </a:schemeClr>
          </a:solidFill>
          <a:ln>
            <a:noFill/>
          </a:ln>
        </p:spPr>
        <p:txBody>
          <a:bodyPr wrap="square" anchor="ctr" anchorCtr="0">
            <a:normAutofit/>
          </a:bodyPr>
          <a:lstStyle>
            <a:lvl1pPr marL="0" marR="0" indent="0" algn="ctr" defTabSz="914377" rtl="0" eaLnBrk="1" fontAlgn="auto" latinLnBrk="0" hangingPunct="1">
              <a:lnSpc>
                <a:spcPct val="100000"/>
              </a:lnSpc>
              <a:spcBef>
                <a:spcPts val="1000"/>
              </a:spcBef>
              <a:spcAft>
                <a:spcPts val="0"/>
              </a:spcAft>
              <a:buClrTx/>
              <a:buSzTx/>
              <a:buFont typeface="Arial" panose="020B0604020202020204" pitchFamily="34" charset="0"/>
              <a:buNone/>
              <a:tabLst/>
              <a:defRPr sz="1867" b="1">
                <a:solidFill>
                  <a:schemeClr val="bg2">
                    <a:lumMod val="90000"/>
                  </a:schemeClr>
                </a:solidFill>
              </a:defRPr>
            </a:lvl1pPr>
          </a:lstStyle>
          <a:p>
            <a:endParaRPr lang="en-US" dirty="0"/>
          </a:p>
        </p:txBody>
      </p:sp>
      <p:sp>
        <p:nvSpPr>
          <p:cNvPr id="19" name="Picture Placeholder 6"/>
          <p:cNvSpPr>
            <a:spLocks noGrp="1"/>
          </p:cNvSpPr>
          <p:nvPr>
            <p:ph type="pic" sz="quarter" idx="19"/>
          </p:nvPr>
        </p:nvSpPr>
        <p:spPr>
          <a:xfrm>
            <a:off x="5344167" y="1897549"/>
            <a:ext cx="1489685" cy="1542248"/>
          </a:xfrm>
          <a:prstGeom prst="ellipse">
            <a:avLst/>
          </a:prstGeom>
          <a:solidFill>
            <a:schemeClr val="bg2">
              <a:alpha val="34000"/>
            </a:schemeClr>
          </a:solidFill>
          <a:ln>
            <a:noFill/>
          </a:ln>
        </p:spPr>
        <p:txBody>
          <a:bodyPr wrap="square" anchor="ctr" anchorCtr="0"/>
          <a:lstStyle>
            <a:lvl1pPr marL="0" indent="0" algn="ctr">
              <a:lnSpc>
                <a:spcPct val="100000"/>
              </a:lnSpc>
              <a:buNone/>
              <a:defRPr sz="1867" b="1">
                <a:solidFill>
                  <a:schemeClr val="bg2">
                    <a:lumMod val="90000"/>
                  </a:schemeClr>
                </a:solidFill>
              </a:defRPr>
            </a:lvl1pPr>
          </a:lstStyle>
          <a:p>
            <a:endParaRPr lang="en-US" dirty="0"/>
          </a:p>
        </p:txBody>
      </p:sp>
      <p:sp>
        <p:nvSpPr>
          <p:cNvPr id="20" name="Picture Placeholder 6"/>
          <p:cNvSpPr>
            <a:spLocks noGrp="1"/>
          </p:cNvSpPr>
          <p:nvPr>
            <p:ph type="pic" sz="quarter" idx="20"/>
          </p:nvPr>
        </p:nvSpPr>
        <p:spPr>
          <a:xfrm>
            <a:off x="7562427" y="1897549"/>
            <a:ext cx="1489685" cy="1542248"/>
          </a:xfrm>
          <a:prstGeom prst="ellipse">
            <a:avLst/>
          </a:prstGeom>
          <a:solidFill>
            <a:schemeClr val="bg2">
              <a:alpha val="34000"/>
            </a:schemeClr>
          </a:solidFill>
          <a:ln>
            <a:noFill/>
          </a:ln>
        </p:spPr>
        <p:txBody>
          <a:bodyPr wrap="square" anchor="ctr" anchorCtr="0">
            <a:noAutofit/>
          </a:bodyPr>
          <a:lstStyle>
            <a:lvl1pPr marL="0" marR="0" indent="0" algn="ctr" defTabSz="914377" rtl="0" eaLnBrk="1" fontAlgn="auto" latinLnBrk="0" hangingPunct="1">
              <a:lnSpc>
                <a:spcPct val="100000"/>
              </a:lnSpc>
              <a:spcBef>
                <a:spcPts val="1000"/>
              </a:spcBef>
              <a:spcAft>
                <a:spcPts val="0"/>
              </a:spcAft>
              <a:buClrTx/>
              <a:buSzTx/>
              <a:buFont typeface="Arial" panose="020B0604020202020204" pitchFamily="34" charset="0"/>
              <a:buNone/>
              <a:tabLst/>
              <a:defRPr sz="1867" b="1">
                <a:solidFill>
                  <a:schemeClr val="bg2">
                    <a:lumMod val="90000"/>
                  </a:schemeClr>
                </a:solidFill>
              </a:defRPr>
            </a:lvl1pPr>
          </a:lstStyle>
          <a:p>
            <a:endParaRPr lang="en-US" dirty="0"/>
          </a:p>
        </p:txBody>
      </p:sp>
      <p:sp>
        <p:nvSpPr>
          <p:cNvPr id="21" name="Picture Placeholder 6"/>
          <p:cNvSpPr>
            <a:spLocks noGrp="1"/>
          </p:cNvSpPr>
          <p:nvPr>
            <p:ph type="pic" sz="quarter" idx="21"/>
          </p:nvPr>
        </p:nvSpPr>
        <p:spPr>
          <a:xfrm>
            <a:off x="9780687" y="1897549"/>
            <a:ext cx="1489685" cy="1542248"/>
          </a:xfrm>
          <a:prstGeom prst="ellipse">
            <a:avLst/>
          </a:prstGeom>
          <a:solidFill>
            <a:schemeClr val="bg2">
              <a:alpha val="34000"/>
            </a:schemeClr>
          </a:solidFill>
          <a:ln>
            <a:noFill/>
          </a:ln>
        </p:spPr>
        <p:txBody>
          <a:bodyPr wrap="square" anchor="ctr" anchorCtr="0">
            <a:noAutofit/>
          </a:bodyPr>
          <a:lstStyle>
            <a:lvl1pPr marL="0" indent="0" algn="ctr">
              <a:lnSpc>
                <a:spcPct val="100000"/>
              </a:lnSpc>
              <a:buNone/>
              <a:defRPr sz="1867" b="1">
                <a:solidFill>
                  <a:schemeClr val="bg2">
                    <a:lumMod val="90000"/>
                  </a:schemeClr>
                </a:solidFill>
              </a:defRPr>
            </a:lvl1pPr>
          </a:lstStyle>
          <a:p>
            <a:endParaRPr lang="en-US" dirty="0"/>
          </a:p>
        </p:txBody>
      </p:sp>
      <p:sp>
        <p:nvSpPr>
          <p:cNvPr id="22" name="Text Placeholder 11"/>
          <p:cNvSpPr>
            <a:spLocks noGrp="1"/>
          </p:cNvSpPr>
          <p:nvPr>
            <p:ph type="body" sz="quarter" idx="11" hasCustomPrompt="1"/>
          </p:nvPr>
        </p:nvSpPr>
        <p:spPr>
          <a:xfrm>
            <a:off x="622733" y="3576320"/>
            <a:ext cx="2059516" cy="2370667"/>
          </a:xfrm>
          <a:noFill/>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One Goes Here</a:t>
            </a:r>
          </a:p>
        </p:txBody>
      </p:sp>
      <p:sp>
        <p:nvSpPr>
          <p:cNvPr id="23" name="Text Placeholder 11"/>
          <p:cNvSpPr>
            <a:spLocks noGrp="1"/>
          </p:cNvSpPr>
          <p:nvPr>
            <p:ph type="body" sz="quarter" idx="12" hasCustomPrompt="1"/>
          </p:nvPr>
        </p:nvSpPr>
        <p:spPr>
          <a:xfrm>
            <a:off x="2840993"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Two Goes Here</a:t>
            </a:r>
          </a:p>
        </p:txBody>
      </p:sp>
      <p:sp>
        <p:nvSpPr>
          <p:cNvPr id="24" name="Text Placeholder 11"/>
          <p:cNvSpPr>
            <a:spLocks noGrp="1"/>
          </p:cNvSpPr>
          <p:nvPr>
            <p:ph type="body" sz="quarter" idx="13" hasCustomPrompt="1"/>
          </p:nvPr>
        </p:nvSpPr>
        <p:spPr>
          <a:xfrm>
            <a:off x="5059253"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Three Goes Here</a:t>
            </a:r>
          </a:p>
        </p:txBody>
      </p:sp>
      <p:sp>
        <p:nvSpPr>
          <p:cNvPr id="25" name="Text Placeholder 11"/>
          <p:cNvSpPr>
            <a:spLocks noGrp="1"/>
          </p:cNvSpPr>
          <p:nvPr>
            <p:ph type="body" sz="quarter" idx="14" hasCustomPrompt="1"/>
          </p:nvPr>
        </p:nvSpPr>
        <p:spPr>
          <a:xfrm>
            <a:off x="7277513"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Four Goes Here</a:t>
            </a:r>
          </a:p>
        </p:txBody>
      </p:sp>
      <p:sp>
        <p:nvSpPr>
          <p:cNvPr id="26" name="Text Placeholder 11"/>
          <p:cNvSpPr>
            <a:spLocks noGrp="1"/>
          </p:cNvSpPr>
          <p:nvPr>
            <p:ph type="body" sz="quarter" idx="15" hasCustomPrompt="1"/>
          </p:nvPr>
        </p:nvSpPr>
        <p:spPr>
          <a:xfrm>
            <a:off x="9495773" y="3576320"/>
            <a:ext cx="2059516" cy="2370667"/>
          </a:xfrm>
        </p:spPr>
        <p:txBody>
          <a:bodyPr>
            <a:normAutofit/>
          </a:bodyPr>
          <a:lstStyle>
            <a:lvl1pPr marL="0" indent="0" algn="ctr">
              <a:buNone/>
              <a:defRPr sz="1600" b="1" baseline="0">
                <a:solidFill>
                  <a:schemeClr val="tx1"/>
                </a:solidFill>
                <a:latin typeface="Century Gothic" charset="0"/>
                <a:ea typeface="Century Gothic" charset="0"/>
                <a:cs typeface="Century Gothic" charset="0"/>
              </a:defRPr>
            </a:lvl1pPr>
          </a:lstStyle>
          <a:p>
            <a:pPr lvl="0"/>
            <a:r>
              <a:rPr lang="en-US" dirty="0"/>
              <a:t>Agenda Topic Five Goes Here</a:t>
            </a:r>
          </a:p>
        </p:txBody>
      </p:sp>
      <p:sp>
        <p:nvSpPr>
          <p:cNvPr id="27"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49" name="Group 48">
            <a:extLst>
              <a:ext uri="{FF2B5EF4-FFF2-40B4-BE49-F238E27FC236}">
                <a16:creationId xmlns:a16="http://schemas.microsoft.com/office/drawing/2014/main" id="{2C17707C-4297-5C4B-BD9E-D06E4846EE3F}"/>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50" name="Oval 49">
              <a:extLst>
                <a:ext uri="{FF2B5EF4-FFF2-40B4-BE49-F238E27FC236}">
                  <a16:creationId xmlns:a16="http://schemas.microsoft.com/office/drawing/2014/main" id="{159FD571-424B-A445-9586-B7750898A61B}"/>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 name="Oval 50">
              <a:extLst>
                <a:ext uri="{FF2B5EF4-FFF2-40B4-BE49-F238E27FC236}">
                  <a16:creationId xmlns:a16="http://schemas.microsoft.com/office/drawing/2014/main" id="{52519EEA-69F5-064A-84BE-5BE857CCF846}"/>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 name="Oval 51">
              <a:extLst>
                <a:ext uri="{FF2B5EF4-FFF2-40B4-BE49-F238E27FC236}">
                  <a16:creationId xmlns:a16="http://schemas.microsoft.com/office/drawing/2014/main" id="{1CF403D9-5C8A-7848-BEEB-261D16F6662D}"/>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 name="Oval 52">
              <a:extLst>
                <a:ext uri="{FF2B5EF4-FFF2-40B4-BE49-F238E27FC236}">
                  <a16:creationId xmlns:a16="http://schemas.microsoft.com/office/drawing/2014/main" id="{0E5D8D34-7088-C94C-871A-C274CA7B4903}"/>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 name="Oval 53">
              <a:extLst>
                <a:ext uri="{FF2B5EF4-FFF2-40B4-BE49-F238E27FC236}">
                  <a16:creationId xmlns:a16="http://schemas.microsoft.com/office/drawing/2014/main" id="{535F73EF-81CB-784C-8FC9-C9928233FC18}"/>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 name="Oval 54">
              <a:extLst>
                <a:ext uri="{FF2B5EF4-FFF2-40B4-BE49-F238E27FC236}">
                  <a16:creationId xmlns:a16="http://schemas.microsoft.com/office/drawing/2014/main" id="{9FFF5782-0E05-9343-ABF3-43BAA0F3FBA7}"/>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 name="Oval 55">
              <a:extLst>
                <a:ext uri="{FF2B5EF4-FFF2-40B4-BE49-F238E27FC236}">
                  <a16:creationId xmlns:a16="http://schemas.microsoft.com/office/drawing/2014/main" id="{D4C60AF0-856E-1241-9BAC-5BC3124422F3}"/>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 name="Oval 56">
              <a:extLst>
                <a:ext uri="{FF2B5EF4-FFF2-40B4-BE49-F238E27FC236}">
                  <a16:creationId xmlns:a16="http://schemas.microsoft.com/office/drawing/2014/main" id="{DDC3FEFA-DB55-FE43-B18B-201330B15D0F}"/>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8" name="Oval 57">
              <a:extLst>
                <a:ext uri="{FF2B5EF4-FFF2-40B4-BE49-F238E27FC236}">
                  <a16:creationId xmlns:a16="http://schemas.microsoft.com/office/drawing/2014/main" id="{D38FC3C4-2AAF-0144-B53C-6B73F5116EE2}"/>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Content — 1">
    <p:spTree>
      <p:nvGrpSpPr>
        <p:cNvPr id="1" name=""/>
        <p:cNvGrpSpPr/>
        <p:nvPr/>
      </p:nvGrpSpPr>
      <p:grpSpPr>
        <a:xfrm>
          <a:off x="0" y="0"/>
          <a:ext cx="0" cy="0"/>
          <a:chOff x="0" y="0"/>
          <a:chExt cx="0" cy="0"/>
        </a:xfrm>
      </p:grpSpPr>
      <p:sp>
        <p:nvSpPr>
          <p:cNvPr id="9"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4" name="Text Placeholder 3"/>
          <p:cNvSpPr>
            <a:spLocks noGrp="1"/>
          </p:cNvSpPr>
          <p:nvPr>
            <p:ph type="body" sz="quarter" idx="34"/>
          </p:nvPr>
        </p:nvSpPr>
        <p:spPr>
          <a:xfrm>
            <a:off x="368300" y="1380932"/>
            <a:ext cx="11446933" cy="4537841"/>
          </a:xfrm>
        </p:spPr>
        <p:txBody>
          <a:bodyPr>
            <a:normAutofit/>
          </a:bodyPr>
          <a:lstStyle>
            <a:lvl1pPr>
              <a:defRPr sz="2133">
                <a:solidFill>
                  <a:schemeClr val="tx1"/>
                </a:solidFill>
                <a:latin typeface="Arial" charset="0"/>
                <a:ea typeface="Arial" charset="0"/>
                <a:cs typeface="Arial" charset="0"/>
              </a:defRPr>
            </a:lvl1pPr>
            <a:lvl2pPr>
              <a:defRPr sz="2133">
                <a:solidFill>
                  <a:schemeClr val="tx2"/>
                </a:solidFill>
                <a:latin typeface="Arial" charset="0"/>
                <a:ea typeface="Arial" charset="0"/>
                <a:cs typeface="Arial" charset="0"/>
              </a:defRPr>
            </a:lvl2pPr>
            <a:lvl3pPr>
              <a:defRPr sz="2133">
                <a:solidFill>
                  <a:schemeClr val="tx2"/>
                </a:solidFill>
                <a:latin typeface="Arial" charset="0"/>
                <a:ea typeface="Arial" charset="0"/>
                <a:cs typeface="Arial" charset="0"/>
              </a:defRPr>
            </a:lvl3pPr>
            <a:lvl4pPr>
              <a:defRPr sz="2133">
                <a:solidFill>
                  <a:schemeClr val="tx2"/>
                </a:solidFill>
                <a:latin typeface="Arial" charset="0"/>
                <a:ea typeface="Arial" charset="0"/>
                <a:cs typeface="Arial" charset="0"/>
              </a:defRPr>
            </a:lvl4pPr>
            <a:lvl5pPr>
              <a:defRPr sz="2133">
                <a:solidFill>
                  <a:schemeClr val="tx2"/>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36" name="Group 35">
            <a:extLst>
              <a:ext uri="{FF2B5EF4-FFF2-40B4-BE49-F238E27FC236}">
                <a16:creationId xmlns:a16="http://schemas.microsoft.com/office/drawing/2014/main" id="{20AE3E02-C131-7747-B35A-139552E3E13F}"/>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37" name="Oval 36">
              <a:extLst>
                <a:ext uri="{FF2B5EF4-FFF2-40B4-BE49-F238E27FC236}">
                  <a16:creationId xmlns:a16="http://schemas.microsoft.com/office/drawing/2014/main" id="{A1477965-2607-4948-9388-B319AB9F56E2}"/>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Oval 37">
              <a:extLst>
                <a:ext uri="{FF2B5EF4-FFF2-40B4-BE49-F238E27FC236}">
                  <a16:creationId xmlns:a16="http://schemas.microsoft.com/office/drawing/2014/main" id="{66EE58D2-D24B-C64E-9DCC-AD641AE19F58}"/>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Oval 38">
              <a:extLst>
                <a:ext uri="{FF2B5EF4-FFF2-40B4-BE49-F238E27FC236}">
                  <a16:creationId xmlns:a16="http://schemas.microsoft.com/office/drawing/2014/main" id="{C11A8DCD-F95A-8C49-BAD7-E14DD1C87348}"/>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 name="Oval 39">
              <a:extLst>
                <a:ext uri="{FF2B5EF4-FFF2-40B4-BE49-F238E27FC236}">
                  <a16:creationId xmlns:a16="http://schemas.microsoft.com/office/drawing/2014/main" id="{3B26A21C-0293-7F48-89B1-7DEFDF1BECF1}"/>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 name="Oval 40">
              <a:extLst>
                <a:ext uri="{FF2B5EF4-FFF2-40B4-BE49-F238E27FC236}">
                  <a16:creationId xmlns:a16="http://schemas.microsoft.com/office/drawing/2014/main" id="{67A45C5E-BDC8-4A4A-A7C5-EF12484D2EA0}"/>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Oval 41">
              <a:extLst>
                <a:ext uri="{FF2B5EF4-FFF2-40B4-BE49-F238E27FC236}">
                  <a16:creationId xmlns:a16="http://schemas.microsoft.com/office/drawing/2014/main" id="{3ABB4FC7-3194-394E-9269-B295A05DD5F7}"/>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 name="Oval 42">
              <a:extLst>
                <a:ext uri="{FF2B5EF4-FFF2-40B4-BE49-F238E27FC236}">
                  <a16:creationId xmlns:a16="http://schemas.microsoft.com/office/drawing/2014/main" id="{DAE13367-B3B6-7A4B-A27F-57E20B9C621F}"/>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 name="Oval 43">
              <a:extLst>
                <a:ext uri="{FF2B5EF4-FFF2-40B4-BE49-F238E27FC236}">
                  <a16:creationId xmlns:a16="http://schemas.microsoft.com/office/drawing/2014/main" id="{F465C660-F67F-C041-B2D3-2D8E7A5FA074}"/>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 name="Oval 44">
              <a:extLst>
                <a:ext uri="{FF2B5EF4-FFF2-40B4-BE49-F238E27FC236}">
                  <a16:creationId xmlns:a16="http://schemas.microsoft.com/office/drawing/2014/main" id="{F297DFC6-D735-1F44-8CDE-19FD65E23537}"/>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Bulleted Content — 2">
    <p:spTree>
      <p:nvGrpSpPr>
        <p:cNvPr id="1" name=""/>
        <p:cNvGrpSpPr/>
        <p:nvPr/>
      </p:nvGrpSpPr>
      <p:grpSpPr>
        <a:xfrm>
          <a:off x="0" y="0"/>
          <a:ext cx="0" cy="0"/>
          <a:chOff x="0" y="0"/>
          <a:chExt cx="0" cy="0"/>
        </a:xfrm>
      </p:grpSpPr>
      <p:sp>
        <p:nvSpPr>
          <p:cNvPr id="11" name="Slide Number Placeholder 4"/>
          <p:cNvSpPr txBox="1">
            <a:spLocks/>
          </p:cNvSpPr>
          <p:nvPr userDrawn="1"/>
        </p:nvSpPr>
        <p:spPr>
          <a:xfrm>
            <a:off x="230954"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grpSp>
        <p:nvGrpSpPr>
          <p:cNvPr id="37" name="Group 36"/>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38" name="Oval 37"/>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Oval 38"/>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 name="Oval 39"/>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 name="Oval 40"/>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Oval 41"/>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 name="Oval 42"/>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 name="Oval 43"/>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 name="Oval 44"/>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 name="Oval 45"/>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48" name="Freeform 47"/>
          <p:cNvSpPr/>
          <p:nvPr userDrawn="1"/>
        </p:nvSpPr>
        <p:spPr>
          <a:xfrm>
            <a:off x="-926593" y="2438400"/>
            <a:ext cx="13272383" cy="4456176"/>
          </a:xfrm>
          <a:custGeom>
            <a:avLst/>
            <a:gdLst>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17661 w 9154486"/>
              <a:gd name="connsiteY6" fmla="*/ 27409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49411 w 9154486"/>
              <a:gd name="connsiteY6" fmla="*/ 25885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38144 w 9154486"/>
              <a:gd name="connsiteY6" fmla="*/ 2747357 h 3308312"/>
              <a:gd name="connsiteX7" fmla="*/ 6574985 w 9154486"/>
              <a:gd name="connsiteY7" fmla="*/ 2761152 h 3308312"/>
              <a:gd name="connsiteX8" fmla="*/ 7187036 w 9154486"/>
              <a:gd name="connsiteY8" fmla="*/ 2761152 h 3308312"/>
              <a:gd name="connsiteX9" fmla="*/ 7866029 w 9154486"/>
              <a:gd name="connsiteY9" fmla="*/ 2082159 h 3308312"/>
              <a:gd name="connsiteX10" fmla="*/ 7866029 w 9154486"/>
              <a:gd name="connsiteY10" fmla="*/ 670581 h 3308312"/>
              <a:gd name="connsiteX11" fmla="*/ 7878976 w 9154486"/>
              <a:gd name="connsiteY11" fmla="*/ 542152 h 3308312"/>
              <a:gd name="connsiteX12" fmla="*/ 8544174 w 9154486"/>
              <a:gd name="connsiteY12"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574985 w 9154486"/>
              <a:gd name="connsiteY6" fmla="*/ 2761152 h 3308312"/>
              <a:gd name="connsiteX7" fmla="*/ 7187036 w 9154486"/>
              <a:gd name="connsiteY7" fmla="*/ 2761152 h 3308312"/>
              <a:gd name="connsiteX8" fmla="*/ 7866029 w 9154486"/>
              <a:gd name="connsiteY8" fmla="*/ 2082159 h 3308312"/>
              <a:gd name="connsiteX9" fmla="*/ 7866029 w 9154486"/>
              <a:gd name="connsiteY9" fmla="*/ 670581 h 3308312"/>
              <a:gd name="connsiteX10" fmla="*/ 7878976 w 9154486"/>
              <a:gd name="connsiteY10" fmla="*/ 542152 h 3308312"/>
              <a:gd name="connsiteX11" fmla="*/ 8544174 w 9154486"/>
              <a:gd name="connsiteY11"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574985 w 9154486"/>
              <a:gd name="connsiteY5" fmla="*/ 2761152 h 3308312"/>
              <a:gd name="connsiteX6" fmla="*/ 7187036 w 9154486"/>
              <a:gd name="connsiteY6" fmla="*/ 2761152 h 3308312"/>
              <a:gd name="connsiteX7" fmla="*/ 7866029 w 9154486"/>
              <a:gd name="connsiteY7" fmla="*/ 2082159 h 3308312"/>
              <a:gd name="connsiteX8" fmla="*/ 7866029 w 9154486"/>
              <a:gd name="connsiteY8" fmla="*/ 670581 h 3308312"/>
              <a:gd name="connsiteX9" fmla="*/ 7878976 w 9154486"/>
              <a:gd name="connsiteY9" fmla="*/ 542152 h 3308312"/>
              <a:gd name="connsiteX10" fmla="*/ 8544174 w 9154486"/>
              <a:gd name="connsiteY10"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7187036 w 9154486"/>
              <a:gd name="connsiteY5" fmla="*/ 2761152 h 3308312"/>
              <a:gd name="connsiteX6" fmla="*/ 7866029 w 9154486"/>
              <a:gd name="connsiteY6" fmla="*/ 2082159 h 3308312"/>
              <a:gd name="connsiteX7" fmla="*/ 7866029 w 9154486"/>
              <a:gd name="connsiteY7" fmla="*/ 670581 h 3308312"/>
              <a:gd name="connsiteX8" fmla="*/ 7878976 w 9154486"/>
              <a:gd name="connsiteY8" fmla="*/ 542152 h 3308312"/>
              <a:gd name="connsiteX9" fmla="*/ 8544174 w 9154486"/>
              <a:gd name="connsiteY9" fmla="*/ 0 h 3308312"/>
              <a:gd name="connsiteX0" fmla="*/ 9088752 w 9699064"/>
              <a:gd name="connsiteY0" fmla="*/ 0 h 3308312"/>
              <a:gd name="connsiteX1" fmla="*/ 9699064 w 9699064"/>
              <a:gd name="connsiteY1" fmla="*/ 0 h 3308312"/>
              <a:gd name="connsiteX2" fmla="*/ 9699064 w 9699064"/>
              <a:gd name="connsiteY2" fmla="*/ 3308312 h 3308312"/>
              <a:gd name="connsiteX3" fmla="*/ 0 w 9699064"/>
              <a:gd name="connsiteY3" fmla="*/ 3308312 h 3308312"/>
              <a:gd name="connsiteX4" fmla="*/ 544578 w 9699064"/>
              <a:gd name="connsiteY4" fmla="*/ 2752008 h 3308312"/>
              <a:gd name="connsiteX5" fmla="*/ 7731614 w 9699064"/>
              <a:gd name="connsiteY5" fmla="*/ 2761152 h 3308312"/>
              <a:gd name="connsiteX6" fmla="*/ 8410607 w 9699064"/>
              <a:gd name="connsiteY6" fmla="*/ 2082159 h 3308312"/>
              <a:gd name="connsiteX7" fmla="*/ 8410607 w 9699064"/>
              <a:gd name="connsiteY7" fmla="*/ 670581 h 3308312"/>
              <a:gd name="connsiteX8" fmla="*/ 8423554 w 9699064"/>
              <a:gd name="connsiteY8" fmla="*/ 542152 h 3308312"/>
              <a:gd name="connsiteX9" fmla="*/ 9088752 w 9699064"/>
              <a:gd name="connsiteY9" fmla="*/ 0 h 3308312"/>
              <a:gd name="connsiteX0" fmla="*/ 9252125 w 9862437"/>
              <a:gd name="connsiteY0" fmla="*/ 0 h 3308312"/>
              <a:gd name="connsiteX1" fmla="*/ 9862437 w 9862437"/>
              <a:gd name="connsiteY1" fmla="*/ 0 h 3308312"/>
              <a:gd name="connsiteX2" fmla="*/ 9862437 w 9862437"/>
              <a:gd name="connsiteY2" fmla="*/ 3308312 h 3308312"/>
              <a:gd name="connsiteX3" fmla="*/ 0 w 9862437"/>
              <a:gd name="connsiteY3" fmla="*/ 3299236 h 3308312"/>
              <a:gd name="connsiteX4" fmla="*/ 707951 w 9862437"/>
              <a:gd name="connsiteY4" fmla="*/ 2752008 h 3308312"/>
              <a:gd name="connsiteX5" fmla="*/ 7894987 w 9862437"/>
              <a:gd name="connsiteY5" fmla="*/ 2761152 h 3308312"/>
              <a:gd name="connsiteX6" fmla="*/ 8573980 w 9862437"/>
              <a:gd name="connsiteY6" fmla="*/ 2082159 h 3308312"/>
              <a:gd name="connsiteX7" fmla="*/ 8573980 w 9862437"/>
              <a:gd name="connsiteY7" fmla="*/ 670581 h 3308312"/>
              <a:gd name="connsiteX8" fmla="*/ 8586927 w 9862437"/>
              <a:gd name="connsiteY8" fmla="*/ 542152 h 3308312"/>
              <a:gd name="connsiteX9" fmla="*/ 9252125 w 9862437"/>
              <a:gd name="connsiteY9" fmla="*/ 0 h 3308312"/>
              <a:gd name="connsiteX0" fmla="*/ 9270278 w 9880590"/>
              <a:gd name="connsiteY0" fmla="*/ 0 h 3308312"/>
              <a:gd name="connsiteX1" fmla="*/ 9880590 w 9880590"/>
              <a:gd name="connsiteY1" fmla="*/ 0 h 3308312"/>
              <a:gd name="connsiteX2" fmla="*/ 9880590 w 9880590"/>
              <a:gd name="connsiteY2" fmla="*/ 3308312 h 3308312"/>
              <a:gd name="connsiteX3" fmla="*/ 18153 w 9880590"/>
              <a:gd name="connsiteY3" fmla="*/ 3299236 h 3308312"/>
              <a:gd name="connsiteX4" fmla="*/ 0 w 9880590"/>
              <a:gd name="connsiteY4" fmla="*/ 2715703 h 3308312"/>
              <a:gd name="connsiteX5" fmla="*/ 7913140 w 9880590"/>
              <a:gd name="connsiteY5" fmla="*/ 2761152 h 3308312"/>
              <a:gd name="connsiteX6" fmla="*/ 8592133 w 9880590"/>
              <a:gd name="connsiteY6" fmla="*/ 2082159 h 3308312"/>
              <a:gd name="connsiteX7" fmla="*/ 8592133 w 9880590"/>
              <a:gd name="connsiteY7" fmla="*/ 670581 h 3308312"/>
              <a:gd name="connsiteX8" fmla="*/ 8605080 w 9880590"/>
              <a:gd name="connsiteY8" fmla="*/ 542152 h 3308312"/>
              <a:gd name="connsiteX9" fmla="*/ 9270278 w 9880590"/>
              <a:gd name="connsiteY9" fmla="*/ 0 h 3308312"/>
              <a:gd name="connsiteX0" fmla="*/ 9279354 w 9889666"/>
              <a:gd name="connsiteY0" fmla="*/ 0 h 3308312"/>
              <a:gd name="connsiteX1" fmla="*/ 9889666 w 9889666"/>
              <a:gd name="connsiteY1" fmla="*/ 0 h 3308312"/>
              <a:gd name="connsiteX2" fmla="*/ 9889666 w 9889666"/>
              <a:gd name="connsiteY2" fmla="*/ 3308312 h 3308312"/>
              <a:gd name="connsiteX3" fmla="*/ 0 w 9889666"/>
              <a:gd name="connsiteY3" fmla="*/ 3308312 h 3308312"/>
              <a:gd name="connsiteX4" fmla="*/ 9076 w 9889666"/>
              <a:gd name="connsiteY4" fmla="*/ 2715703 h 3308312"/>
              <a:gd name="connsiteX5" fmla="*/ 7922216 w 9889666"/>
              <a:gd name="connsiteY5" fmla="*/ 2761152 h 3308312"/>
              <a:gd name="connsiteX6" fmla="*/ 8601209 w 9889666"/>
              <a:gd name="connsiteY6" fmla="*/ 2082159 h 3308312"/>
              <a:gd name="connsiteX7" fmla="*/ 8601209 w 9889666"/>
              <a:gd name="connsiteY7" fmla="*/ 670581 h 3308312"/>
              <a:gd name="connsiteX8" fmla="*/ 8614156 w 9889666"/>
              <a:gd name="connsiteY8" fmla="*/ 542152 h 3308312"/>
              <a:gd name="connsiteX9" fmla="*/ 9279354 w 9889666"/>
              <a:gd name="connsiteY9" fmla="*/ 0 h 3308312"/>
              <a:gd name="connsiteX0" fmla="*/ 9270278 w 9880590"/>
              <a:gd name="connsiteY0" fmla="*/ 0 h 3317388"/>
              <a:gd name="connsiteX1" fmla="*/ 9880590 w 9880590"/>
              <a:gd name="connsiteY1" fmla="*/ 0 h 3317388"/>
              <a:gd name="connsiteX2" fmla="*/ 9880590 w 9880590"/>
              <a:gd name="connsiteY2" fmla="*/ 3308312 h 3317388"/>
              <a:gd name="connsiteX3" fmla="*/ 9077 w 9880590"/>
              <a:gd name="connsiteY3" fmla="*/ 3317388 h 3317388"/>
              <a:gd name="connsiteX4" fmla="*/ 0 w 9880590"/>
              <a:gd name="connsiteY4" fmla="*/ 2715703 h 3317388"/>
              <a:gd name="connsiteX5" fmla="*/ 7913140 w 9880590"/>
              <a:gd name="connsiteY5" fmla="*/ 2761152 h 3317388"/>
              <a:gd name="connsiteX6" fmla="*/ 8592133 w 9880590"/>
              <a:gd name="connsiteY6" fmla="*/ 2082159 h 3317388"/>
              <a:gd name="connsiteX7" fmla="*/ 8592133 w 9880590"/>
              <a:gd name="connsiteY7" fmla="*/ 670581 h 3317388"/>
              <a:gd name="connsiteX8" fmla="*/ 8605080 w 9880590"/>
              <a:gd name="connsiteY8" fmla="*/ 542152 h 3317388"/>
              <a:gd name="connsiteX9" fmla="*/ 9270278 w 9880590"/>
              <a:gd name="connsiteY9" fmla="*/ 0 h 331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80590" h="3317388">
                <a:moveTo>
                  <a:pt x="9270278" y="0"/>
                </a:moveTo>
                <a:lnTo>
                  <a:pt x="9880590" y="0"/>
                </a:lnTo>
                <a:lnTo>
                  <a:pt x="9880590" y="3308312"/>
                </a:lnTo>
                <a:lnTo>
                  <a:pt x="9077" y="3317388"/>
                </a:lnTo>
                <a:lnTo>
                  <a:pt x="0" y="2715703"/>
                </a:lnTo>
                <a:lnTo>
                  <a:pt x="7913140" y="2761152"/>
                </a:lnTo>
                <a:cubicBezTo>
                  <a:pt x="8288137" y="2761152"/>
                  <a:pt x="8592133" y="2457156"/>
                  <a:pt x="8592133" y="2082159"/>
                </a:cubicBezTo>
                <a:lnTo>
                  <a:pt x="8592133" y="670581"/>
                </a:lnTo>
                <a:lnTo>
                  <a:pt x="8605080" y="542152"/>
                </a:lnTo>
                <a:cubicBezTo>
                  <a:pt x="8668394" y="232747"/>
                  <a:pt x="8942156" y="0"/>
                  <a:pt x="9270278" y="0"/>
                </a:cubicBezTo>
                <a:close/>
              </a:path>
            </a:pathLst>
          </a:custGeom>
          <a:no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Text Placeholder 3"/>
          <p:cNvSpPr>
            <a:spLocks noGrp="1"/>
          </p:cNvSpPr>
          <p:nvPr>
            <p:ph type="body" sz="quarter" idx="12"/>
          </p:nvPr>
        </p:nvSpPr>
        <p:spPr>
          <a:xfrm>
            <a:off x="368300" y="1296108"/>
            <a:ext cx="11446933" cy="4474633"/>
          </a:xfrm>
        </p:spPr>
        <p:txBody>
          <a:bodyPr>
            <a:normAutofit/>
          </a:bodyPr>
          <a:lstStyle>
            <a:lvl1pPr marL="380990" indent="-380990">
              <a:buFont typeface="Arial" charset="0"/>
              <a:buChar char="•"/>
              <a:defRPr sz="2133"/>
            </a:lvl1pPr>
            <a:lvl2pPr marL="685783" indent="-228594">
              <a:buFont typeface="Arial" charset="0"/>
              <a:buChar char="•"/>
              <a:defRPr sz="2133"/>
            </a:lvl2pPr>
            <a:lvl3pPr marL="1142971" indent="-228594">
              <a:buFont typeface="Arial" charset="0"/>
              <a:buChar char="•"/>
              <a:defRPr sz="2133"/>
            </a:lvl3pPr>
            <a:lvl4pPr marL="1600160" indent="-228594">
              <a:buFont typeface="Arial" charset="0"/>
              <a:buChar char="•"/>
              <a:defRPr sz="2133"/>
            </a:lvl4pPr>
            <a:lvl5pPr marL="2057349" indent="-228594">
              <a:buFont typeface="Arial" charset="0"/>
              <a:buChar cha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Slide Number Placeholder 4"/>
          <p:cNvSpPr txBox="1">
            <a:spLocks/>
          </p:cNvSpPr>
          <p:nvPr userDrawn="1"/>
        </p:nvSpPr>
        <p:spPr>
          <a:xfrm>
            <a:off x="230954"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grpSp>
        <p:nvGrpSpPr>
          <p:cNvPr id="37" name="Group 36"/>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38" name="Oval 37"/>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Oval 38"/>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 name="Oval 39"/>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 name="Oval 40"/>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Oval 41"/>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 name="Oval 42"/>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 name="Oval 43"/>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 name="Oval 44"/>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 name="Oval 45"/>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4"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 Blank">
    <p:spTree>
      <p:nvGrpSpPr>
        <p:cNvPr id="1" name=""/>
        <p:cNvGrpSpPr/>
        <p:nvPr/>
      </p:nvGrpSpPr>
      <p:grpSpPr>
        <a:xfrm>
          <a:off x="0" y="0"/>
          <a:ext cx="0" cy="0"/>
          <a:chOff x="0" y="0"/>
          <a:chExt cx="0" cy="0"/>
        </a:xfrm>
      </p:grpSpPr>
      <p:sp>
        <p:nvSpPr>
          <p:cNvPr id="7"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6584" y="1380153"/>
            <a:ext cx="1356800" cy="118231"/>
          </a:xfrm>
          <a:prstGeom prst="rect">
            <a:avLst/>
          </a:prstGeom>
        </p:spPr>
      </p:pic>
      <p:sp>
        <p:nvSpPr>
          <p:cNvPr id="9" name="Text Placeholder 4"/>
          <p:cNvSpPr>
            <a:spLocks noGrp="1"/>
          </p:cNvSpPr>
          <p:nvPr>
            <p:ph type="body" sz="quarter" idx="29" hasCustomPrompt="1"/>
          </p:nvPr>
        </p:nvSpPr>
        <p:spPr>
          <a:xfrm>
            <a:off x="369150" y="910531"/>
            <a:ext cx="11446933" cy="379943"/>
          </a:xfrm>
        </p:spPr>
        <p:txBody>
          <a:bodyPr anchor="ctr">
            <a:noAutofit/>
          </a:bodyPr>
          <a:lstStyle>
            <a:lvl1pPr marL="0" indent="0">
              <a:buNone/>
              <a:defRPr sz="2400" b="0">
                <a:solidFill>
                  <a:schemeClr val="tx2"/>
                </a:solidFill>
                <a:latin typeface="+mj-lt"/>
              </a:defRPr>
            </a:lvl1pPr>
          </a:lstStyle>
          <a:p>
            <a:pPr lvl="0"/>
            <a:r>
              <a:rPr lang="en-US" dirty="0"/>
              <a:t>Sub-Headline Title Goes Here</a:t>
            </a:r>
          </a:p>
        </p:txBody>
      </p:sp>
      <p:sp>
        <p:nvSpPr>
          <p:cNvPr id="6"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ng Title + Blank Body">
    <p:spTree>
      <p:nvGrpSpPr>
        <p:cNvPr id="1" name=""/>
        <p:cNvGrpSpPr/>
        <p:nvPr/>
      </p:nvGrpSpPr>
      <p:grpSpPr>
        <a:xfrm>
          <a:off x="0" y="0"/>
          <a:ext cx="0" cy="0"/>
          <a:chOff x="0" y="0"/>
          <a:chExt cx="0" cy="0"/>
        </a:xfrm>
      </p:grpSpPr>
      <p:sp>
        <p:nvSpPr>
          <p:cNvPr id="7"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6584" y="1380153"/>
            <a:ext cx="1356800" cy="118231"/>
          </a:xfrm>
          <a:prstGeom prst="rect">
            <a:avLst/>
          </a:prstGeom>
        </p:spPr>
      </p:pic>
      <p:sp>
        <p:nvSpPr>
          <p:cNvPr id="5" name="Title 2"/>
          <p:cNvSpPr>
            <a:spLocks noGrp="1"/>
          </p:cNvSpPr>
          <p:nvPr>
            <p:ph type="title" hasCustomPrompt="1"/>
          </p:nvPr>
        </p:nvSpPr>
        <p:spPr>
          <a:xfrm>
            <a:off x="369151" y="365126"/>
            <a:ext cx="11446933" cy="878503"/>
          </a:xfrm>
        </p:spPr>
        <p:txBody>
          <a:bodyPr/>
          <a:lstStyle/>
          <a:p>
            <a:pPr lvl="0"/>
            <a:r>
              <a:rPr lang="en-US" dirty="0"/>
              <a:t>Long Slide Title </a:t>
            </a:r>
            <a:br>
              <a:rPr lang="en-US" dirty="0"/>
            </a:br>
            <a:r>
              <a:rPr lang="en-US" dirty="0"/>
              <a:t>Goes Here</a:t>
            </a:r>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2 Bullet Content — 3">
    <p:spTree>
      <p:nvGrpSpPr>
        <p:cNvPr id="1" name=""/>
        <p:cNvGrpSpPr/>
        <p:nvPr/>
      </p:nvGrpSpPr>
      <p:grpSpPr>
        <a:xfrm>
          <a:off x="0" y="0"/>
          <a:ext cx="0" cy="0"/>
          <a:chOff x="0" y="0"/>
          <a:chExt cx="0" cy="0"/>
        </a:xfrm>
      </p:grpSpPr>
      <p:sp>
        <p:nvSpPr>
          <p:cNvPr id="9"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3" name="Text Placeholder 2"/>
          <p:cNvSpPr>
            <a:spLocks noGrp="1"/>
          </p:cNvSpPr>
          <p:nvPr>
            <p:ph type="body" sz="quarter" idx="30" hasCustomPrompt="1"/>
          </p:nvPr>
        </p:nvSpPr>
        <p:spPr>
          <a:xfrm>
            <a:off x="368300" y="1219200"/>
            <a:ext cx="11446933" cy="391584"/>
          </a:xfrm>
        </p:spPr>
        <p:txBody>
          <a:bodyPr>
            <a:noAutofit/>
          </a:bodyPr>
          <a:lstStyle>
            <a:lvl1pPr marL="0" indent="0">
              <a:buNone/>
              <a:defRPr sz="1600" b="1">
                <a:latin typeface="Century Gothic" charset="0"/>
                <a:ea typeface="Century Gothic" charset="0"/>
                <a:cs typeface="Century Gothic" charset="0"/>
              </a:defRPr>
            </a:lvl1pPr>
          </a:lstStyle>
          <a:p>
            <a:pPr lvl="0"/>
            <a:r>
              <a:rPr lang="en-US" dirty="0"/>
              <a:t>Text Sub-Title Goes Here</a:t>
            </a:r>
          </a:p>
        </p:txBody>
      </p:sp>
      <p:sp>
        <p:nvSpPr>
          <p:cNvPr id="10" name="Text Placeholder 2"/>
          <p:cNvSpPr>
            <a:spLocks noGrp="1"/>
          </p:cNvSpPr>
          <p:nvPr>
            <p:ph type="body" sz="quarter" idx="32" hasCustomPrompt="1"/>
          </p:nvPr>
        </p:nvSpPr>
        <p:spPr>
          <a:xfrm>
            <a:off x="368300" y="3787775"/>
            <a:ext cx="11446933" cy="391584"/>
          </a:xfrm>
        </p:spPr>
        <p:txBody>
          <a:bodyPr>
            <a:noAutofit/>
          </a:bodyPr>
          <a:lstStyle>
            <a:lvl1pPr marL="0" indent="0">
              <a:buNone/>
              <a:defRPr sz="1600" b="1">
                <a:latin typeface="Century Gothic" charset="0"/>
                <a:ea typeface="Century Gothic" charset="0"/>
                <a:cs typeface="Century Gothic" charset="0"/>
              </a:defRPr>
            </a:lvl1pPr>
          </a:lstStyle>
          <a:p>
            <a:pPr lvl="0"/>
            <a:r>
              <a:rPr lang="en-US" dirty="0"/>
              <a:t>Text Sub-Title Goes Here</a:t>
            </a:r>
          </a:p>
        </p:txBody>
      </p:sp>
      <p:sp>
        <p:nvSpPr>
          <p:cNvPr id="12" name="Text Placeholder 2"/>
          <p:cNvSpPr>
            <a:spLocks noGrp="1"/>
          </p:cNvSpPr>
          <p:nvPr>
            <p:ph type="body" sz="quarter" idx="33" hasCustomPrompt="1"/>
          </p:nvPr>
        </p:nvSpPr>
        <p:spPr>
          <a:xfrm>
            <a:off x="368300" y="1653080"/>
            <a:ext cx="11446933" cy="1905752"/>
          </a:xfrm>
        </p:spPr>
        <p:txBody>
          <a:bodyPr>
            <a:noAutofit/>
          </a:bodyPr>
          <a:lstStyle>
            <a:lvl1pPr marL="228594" marR="0" indent="-228594" algn="l" defTabSz="914377" rtl="0" eaLnBrk="1" fontAlgn="auto" latinLnBrk="0" hangingPunct="1">
              <a:lnSpc>
                <a:spcPct val="150000"/>
              </a:lnSpc>
              <a:spcBef>
                <a:spcPts val="1000"/>
              </a:spcBef>
              <a:spcAft>
                <a:spcPts val="0"/>
              </a:spcAft>
              <a:buClr>
                <a:srgbClr val="F88B2D"/>
              </a:buClr>
              <a:buSzTx/>
              <a:buFont typeface="Arial" charset="0"/>
              <a:buChar char="•"/>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a:p>
            <a:pPr>
              <a:lnSpc>
                <a:spcPct val="150000"/>
              </a:lnSpc>
            </a:pPr>
            <a:r>
              <a:rPr lang="en-US" sz="1400" dirty="0">
                <a:latin typeface="+mn-lt"/>
                <a:ea typeface="Arial" charset="0"/>
                <a:cs typeface="Arial" charset="0"/>
              </a:rPr>
              <a:t>Body copy goes here. Body copy goes here. Body copy goes here. Body copy goes here.</a:t>
            </a:r>
          </a:p>
          <a:p>
            <a:pPr>
              <a:lnSpc>
                <a:spcPct val="150000"/>
              </a:lnSpc>
            </a:pPr>
            <a:r>
              <a:rPr lang="en-US" sz="1400" dirty="0">
                <a:latin typeface="+mn-lt"/>
                <a:ea typeface="Arial" charset="0"/>
                <a:cs typeface="Arial" charset="0"/>
              </a:rPr>
              <a:t>Body copy goes here. Body copy goes here. Body copy goes here. Body copy goes here.</a:t>
            </a:r>
          </a:p>
        </p:txBody>
      </p:sp>
      <p:sp>
        <p:nvSpPr>
          <p:cNvPr id="11" name="Text Placeholder 2"/>
          <p:cNvSpPr>
            <a:spLocks noGrp="1"/>
          </p:cNvSpPr>
          <p:nvPr>
            <p:ph type="body" sz="quarter" idx="34" hasCustomPrompt="1"/>
          </p:nvPr>
        </p:nvSpPr>
        <p:spPr>
          <a:xfrm>
            <a:off x="368300" y="4244669"/>
            <a:ext cx="11446933" cy="1905752"/>
          </a:xfrm>
        </p:spPr>
        <p:txBody>
          <a:bodyPr>
            <a:noAutofit/>
          </a:bodyPr>
          <a:lstStyle>
            <a:lvl1pPr marL="228594" marR="0" indent="-228594" algn="l" defTabSz="914377" rtl="0" eaLnBrk="1" fontAlgn="auto" latinLnBrk="0" hangingPunct="1">
              <a:lnSpc>
                <a:spcPct val="150000"/>
              </a:lnSpc>
              <a:spcBef>
                <a:spcPts val="1000"/>
              </a:spcBef>
              <a:spcAft>
                <a:spcPts val="0"/>
              </a:spcAft>
              <a:buClr>
                <a:srgbClr val="F88B2D"/>
              </a:buClr>
              <a:buSzTx/>
              <a:buFont typeface="Arial" charset="0"/>
              <a:buChar char="•"/>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a:p>
            <a:pPr>
              <a:lnSpc>
                <a:spcPct val="150000"/>
              </a:lnSpc>
            </a:pPr>
            <a:r>
              <a:rPr lang="en-US" sz="1400" dirty="0">
                <a:latin typeface="+mn-lt"/>
                <a:ea typeface="Arial" charset="0"/>
                <a:cs typeface="Arial" charset="0"/>
              </a:rPr>
              <a:t>Body copy goes here. Body copy goes here. Body copy goes here. Body copy goes here.</a:t>
            </a:r>
          </a:p>
          <a:p>
            <a:pPr>
              <a:lnSpc>
                <a:spcPct val="150000"/>
              </a:lnSpc>
            </a:pPr>
            <a:r>
              <a:rPr lang="en-US" sz="1400" dirty="0">
                <a:latin typeface="+mn-lt"/>
                <a:ea typeface="Arial" charset="0"/>
                <a:cs typeface="Arial" charset="0"/>
              </a:rPr>
              <a:t>Body copy goes here. Body copy goes here. Body copy goes here. Body copy goes here.</a:t>
            </a:r>
          </a:p>
          <a:p>
            <a:pPr>
              <a:lnSpc>
                <a:spcPct val="150000"/>
              </a:lnSpc>
            </a:pPr>
            <a:endParaRPr lang="en-US" sz="1400" dirty="0">
              <a:latin typeface="+mn-lt"/>
              <a:ea typeface="Arial" charset="0"/>
              <a:cs typeface="Arial" charset="0"/>
            </a:endParaRPr>
          </a:p>
          <a:p>
            <a:pPr>
              <a:lnSpc>
                <a:spcPct val="150000"/>
              </a:lnSpc>
            </a:pPr>
            <a:endParaRPr lang="en-US" sz="1400" dirty="0">
              <a:latin typeface="+mn-lt"/>
              <a:ea typeface="Arial" charset="0"/>
              <a:cs typeface="Arial" charset="0"/>
            </a:endParaRPr>
          </a:p>
          <a:p>
            <a:pPr>
              <a:lnSpc>
                <a:spcPct val="150000"/>
              </a:lnSpc>
            </a:pPr>
            <a:endParaRPr lang="en-US" sz="1400" dirty="0">
              <a:latin typeface="+mn-lt"/>
              <a:ea typeface="Arial" charset="0"/>
              <a:cs typeface="Arial" charset="0"/>
            </a:endParaRPr>
          </a:p>
        </p:txBody>
      </p:sp>
      <p:sp>
        <p:nvSpPr>
          <p:cNvPr id="18"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19" name="Group 18">
            <a:extLst>
              <a:ext uri="{FF2B5EF4-FFF2-40B4-BE49-F238E27FC236}">
                <a16:creationId xmlns:a16="http://schemas.microsoft.com/office/drawing/2014/main" id="{D240E4CE-ADC8-BA4C-96AD-5772B516734D}"/>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20" name="Oval 19">
              <a:extLst>
                <a:ext uri="{FF2B5EF4-FFF2-40B4-BE49-F238E27FC236}">
                  <a16:creationId xmlns:a16="http://schemas.microsoft.com/office/drawing/2014/main" id="{B1445FBD-F6BE-F146-A817-9342031A435A}"/>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Oval 20">
              <a:extLst>
                <a:ext uri="{FF2B5EF4-FFF2-40B4-BE49-F238E27FC236}">
                  <a16:creationId xmlns:a16="http://schemas.microsoft.com/office/drawing/2014/main" id="{1F6ADE5E-227A-0E4A-90F9-A81272A8B396}"/>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Oval 21">
              <a:extLst>
                <a:ext uri="{FF2B5EF4-FFF2-40B4-BE49-F238E27FC236}">
                  <a16:creationId xmlns:a16="http://schemas.microsoft.com/office/drawing/2014/main" id="{81C99A1B-15AA-E04A-9D03-EB716C263532}"/>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Oval 32">
              <a:extLst>
                <a:ext uri="{FF2B5EF4-FFF2-40B4-BE49-F238E27FC236}">
                  <a16:creationId xmlns:a16="http://schemas.microsoft.com/office/drawing/2014/main" id="{C32F67EF-9A53-5F43-A950-79C246E12992}"/>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 name="Oval 33">
              <a:extLst>
                <a:ext uri="{FF2B5EF4-FFF2-40B4-BE49-F238E27FC236}">
                  <a16:creationId xmlns:a16="http://schemas.microsoft.com/office/drawing/2014/main" id="{AC56B7E8-7125-8D49-9853-42E56D5E1CEF}"/>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Oval 34">
              <a:extLst>
                <a:ext uri="{FF2B5EF4-FFF2-40B4-BE49-F238E27FC236}">
                  <a16:creationId xmlns:a16="http://schemas.microsoft.com/office/drawing/2014/main" id="{99F5886C-E058-3547-8472-D6FCBCEB08C1}"/>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Oval 35">
              <a:extLst>
                <a:ext uri="{FF2B5EF4-FFF2-40B4-BE49-F238E27FC236}">
                  <a16:creationId xmlns:a16="http://schemas.microsoft.com/office/drawing/2014/main" id="{B0C79F2A-C691-C848-B619-9EF64A91EBA4}"/>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Oval 36">
              <a:extLst>
                <a:ext uri="{FF2B5EF4-FFF2-40B4-BE49-F238E27FC236}">
                  <a16:creationId xmlns:a16="http://schemas.microsoft.com/office/drawing/2014/main" id="{B88A9E6F-16B7-2D45-B94F-0E9E00E1A238}"/>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Oval 37">
              <a:extLst>
                <a:ext uri="{FF2B5EF4-FFF2-40B4-BE49-F238E27FC236}">
                  <a16:creationId xmlns:a16="http://schemas.microsoft.com/office/drawing/2014/main" id="{41E0BC47-4371-5E47-92AD-B7C05DB0DF76}"/>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 2 Content — 2">
    <p:spTree>
      <p:nvGrpSpPr>
        <p:cNvPr id="1" name=""/>
        <p:cNvGrpSpPr/>
        <p:nvPr/>
      </p:nvGrpSpPr>
      <p:grpSpPr>
        <a:xfrm>
          <a:off x="0" y="0"/>
          <a:ext cx="0" cy="0"/>
          <a:chOff x="0" y="0"/>
          <a:chExt cx="0" cy="0"/>
        </a:xfrm>
      </p:grpSpPr>
      <p:sp>
        <p:nvSpPr>
          <p:cNvPr id="9"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3" name="Text Placeholder 2"/>
          <p:cNvSpPr>
            <a:spLocks noGrp="1"/>
          </p:cNvSpPr>
          <p:nvPr>
            <p:ph type="body" sz="quarter" idx="30" hasCustomPrompt="1"/>
          </p:nvPr>
        </p:nvSpPr>
        <p:spPr>
          <a:xfrm>
            <a:off x="368300" y="1219200"/>
            <a:ext cx="11446933" cy="391584"/>
          </a:xfrm>
        </p:spPr>
        <p:txBody>
          <a:bodyPr>
            <a:noAutofit/>
          </a:bodyPr>
          <a:lstStyle>
            <a:lvl1pPr marL="0" indent="0">
              <a:buNone/>
              <a:defRPr sz="1600" b="1">
                <a:latin typeface="Century Gothic" charset="0"/>
                <a:ea typeface="Century Gothic" charset="0"/>
                <a:cs typeface="Century Gothic" charset="0"/>
              </a:defRPr>
            </a:lvl1pPr>
          </a:lstStyle>
          <a:p>
            <a:pPr lvl="0"/>
            <a:r>
              <a:rPr lang="en-US" dirty="0"/>
              <a:t>Text Sub-Title Goes Here</a:t>
            </a:r>
          </a:p>
        </p:txBody>
      </p:sp>
      <p:sp>
        <p:nvSpPr>
          <p:cNvPr id="10" name="Text Placeholder 2"/>
          <p:cNvSpPr>
            <a:spLocks noGrp="1"/>
          </p:cNvSpPr>
          <p:nvPr>
            <p:ph type="body" sz="quarter" idx="32" hasCustomPrompt="1"/>
          </p:nvPr>
        </p:nvSpPr>
        <p:spPr>
          <a:xfrm>
            <a:off x="368300" y="3787775"/>
            <a:ext cx="11446933" cy="391584"/>
          </a:xfrm>
        </p:spPr>
        <p:txBody>
          <a:bodyPr>
            <a:noAutofit/>
          </a:bodyPr>
          <a:lstStyle>
            <a:lvl1pPr marL="0" indent="0">
              <a:buNone/>
              <a:defRPr sz="1600" b="1">
                <a:latin typeface="Century Gothic" charset="0"/>
                <a:ea typeface="Century Gothic" charset="0"/>
                <a:cs typeface="Century Gothic" charset="0"/>
              </a:defRPr>
            </a:lvl1pPr>
          </a:lstStyle>
          <a:p>
            <a:pPr lvl="0"/>
            <a:r>
              <a:rPr lang="en-US" dirty="0"/>
              <a:t>Text Sub-Title Goes Here</a:t>
            </a:r>
          </a:p>
        </p:txBody>
      </p:sp>
      <p:sp>
        <p:nvSpPr>
          <p:cNvPr id="12" name="Text Placeholder 2"/>
          <p:cNvSpPr>
            <a:spLocks noGrp="1"/>
          </p:cNvSpPr>
          <p:nvPr>
            <p:ph type="body" sz="quarter" idx="33" hasCustomPrompt="1"/>
          </p:nvPr>
        </p:nvSpPr>
        <p:spPr>
          <a:xfrm>
            <a:off x="368300" y="1706340"/>
            <a:ext cx="11446933" cy="1905752"/>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 Body copy goes here. Body copy goes here. Body copy goes here. Body copy goes here. Body copy goes here. Body copy goes here. Body copy goes here. Body copy goes here.</a:t>
            </a:r>
          </a:p>
        </p:txBody>
      </p:sp>
      <p:sp>
        <p:nvSpPr>
          <p:cNvPr id="13" name="Text Placeholder 2"/>
          <p:cNvSpPr>
            <a:spLocks noGrp="1"/>
          </p:cNvSpPr>
          <p:nvPr>
            <p:ph type="body" sz="quarter" idx="34" hasCustomPrompt="1"/>
          </p:nvPr>
        </p:nvSpPr>
        <p:spPr>
          <a:xfrm>
            <a:off x="368300" y="4242264"/>
            <a:ext cx="11446933" cy="1905752"/>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 Body copy goes here. Body copy goes here. Body copy goes here. Body copy goes here. Body copy goes here. Body copy goes here. Body copy goes here. Body copy goes here.</a:t>
            </a:r>
          </a:p>
        </p:txBody>
      </p:sp>
      <p:sp>
        <p:nvSpPr>
          <p:cNvPr id="18"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19" name="Group 18">
            <a:extLst>
              <a:ext uri="{FF2B5EF4-FFF2-40B4-BE49-F238E27FC236}">
                <a16:creationId xmlns:a16="http://schemas.microsoft.com/office/drawing/2014/main" id="{DBE22D50-2AB1-EA49-BD12-9F3CD5C403DB}"/>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20" name="Oval 19">
              <a:extLst>
                <a:ext uri="{FF2B5EF4-FFF2-40B4-BE49-F238E27FC236}">
                  <a16:creationId xmlns:a16="http://schemas.microsoft.com/office/drawing/2014/main" id="{35250705-E02E-6349-B9AA-B8DE0AAB0AAC}"/>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Oval 20">
              <a:extLst>
                <a:ext uri="{FF2B5EF4-FFF2-40B4-BE49-F238E27FC236}">
                  <a16:creationId xmlns:a16="http://schemas.microsoft.com/office/drawing/2014/main" id="{A6FFDD48-8A28-FA45-AFC0-C82159DA8072}"/>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Oval 21">
              <a:extLst>
                <a:ext uri="{FF2B5EF4-FFF2-40B4-BE49-F238E27FC236}">
                  <a16:creationId xmlns:a16="http://schemas.microsoft.com/office/drawing/2014/main" id="{685D0257-7185-204C-A6D5-865B32F21D76}"/>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Oval 22">
              <a:extLst>
                <a:ext uri="{FF2B5EF4-FFF2-40B4-BE49-F238E27FC236}">
                  <a16:creationId xmlns:a16="http://schemas.microsoft.com/office/drawing/2014/main" id="{E4D5ABD3-924C-FB4E-BB04-C761ACB67632}"/>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 name="Oval 33">
              <a:extLst>
                <a:ext uri="{FF2B5EF4-FFF2-40B4-BE49-F238E27FC236}">
                  <a16:creationId xmlns:a16="http://schemas.microsoft.com/office/drawing/2014/main" id="{D8A2D595-F761-D042-A00B-FD6F3F7FD6C4}"/>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Oval 34">
              <a:extLst>
                <a:ext uri="{FF2B5EF4-FFF2-40B4-BE49-F238E27FC236}">
                  <a16:creationId xmlns:a16="http://schemas.microsoft.com/office/drawing/2014/main" id="{B0AAC302-5F33-774D-9AA5-88513C923EDA}"/>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Oval 35">
              <a:extLst>
                <a:ext uri="{FF2B5EF4-FFF2-40B4-BE49-F238E27FC236}">
                  <a16:creationId xmlns:a16="http://schemas.microsoft.com/office/drawing/2014/main" id="{33A927CC-8750-0A4F-8C8B-1133D5D378D1}"/>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Oval 36">
              <a:extLst>
                <a:ext uri="{FF2B5EF4-FFF2-40B4-BE49-F238E27FC236}">
                  <a16:creationId xmlns:a16="http://schemas.microsoft.com/office/drawing/2014/main" id="{020D6A14-42B5-694F-ADAD-DE6196C8089C}"/>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Oval 37">
              <a:extLst>
                <a:ext uri="{FF2B5EF4-FFF2-40B4-BE49-F238E27FC236}">
                  <a16:creationId xmlns:a16="http://schemas.microsoft.com/office/drawing/2014/main" id="{C42D4B4D-6A72-5043-85C5-D127D7852308}"/>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Content + Image">
    <p:spTree>
      <p:nvGrpSpPr>
        <p:cNvPr id="1" name=""/>
        <p:cNvGrpSpPr/>
        <p:nvPr/>
      </p:nvGrpSpPr>
      <p:grpSpPr>
        <a:xfrm>
          <a:off x="0" y="0"/>
          <a:ext cx="0" cy="0"/>
          <a:chOff x="0" y="0"/>
          <a:chExt cx="0" cy="0"/>
        </a:xfrm>
      </p:grpSpPr>
      <p:sp>
        <p:nvSpPr>
          <p:cNvPr id="9"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grpSp>
        <p:nvGrpSpPr>
          <p:cNvPr id="24" name="Group 23"/>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25" name="Oval 24"/>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Oval 25"/>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Oval 26"/>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Oval 27"/>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Oval 28"/>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Oval 29"/>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Oval 30"/>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Oval 31"/>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Oval 32"/>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4" name="Text Placeholder 3"/>
          <p:cNvSpPr>
            <a:spLocks noGrp="1"/>
          </p:cNvSpPr>
          <p:nvPr>
            <p:ph type="body" sz="quarter" idx="34"/>
          </p:nvPr>
        </p:nvSpPr>
        <p:spPr>
          <a:xfrm>
            <a:off x="368300" y="1380932"/>
            <a:ext cx="5628173" cy="4537841"/>
          </a:xfrm>
        </p:spPr>
        <p:txBody>
          <a:bodyPr/>
          <a:lstStyle>
            <a:lvl1pPr>
              <a:defRPr>
                <a:solidFill>
                  <a:schemeClr val="tx1"/>
                </a:solidFill>
                <a:latin typeface="Century Gothic" charset="0"/>
                <a:ea typeface="Century Gothic" charset="0"/>
                <a:cs typeface="Century Gothic" charset="0"/>
              </a:defRPr>
            </a:lvl1pPr>
            <a:lvl2pPr>
              <a:defRPr>
                <a:solidFill>
                  <a:schemeClr val="tx2"/>
                </a:solidFill>
                <a:latin typeface="Century Gothic" charset="0"/>
                <a:ea typeface="Century Gothic" charset="0"/>
                <a:cs typeface="Century Gothic" charset="0"/>
              </a:defRPr>
            </a:lvl2pPr>
            <a:lvl3pPr>
              <a:defRPr>
                <a:solidFill>
                  <a:schemeClr val="tx2"/>
                </a:solidFill>
                <a:latin typeface="Century Gothic" charset="0"/>
                <a:ea typeface="Century Gothic" charset="0"/>
                <a:cs typeface="Century Gothic" charset="0"/>
              </a:defRPr>
            </a:lvl3pPr>
            <a:lvl4pPr>
              <a:defRPr>
                <a:solidFill>
                  <a:schemeClr val="tx2"/>
                </a:solidFill>
                <a:latin typeface="Century Gothic" charset="0"/>
                <a:ea typeface="Century Gothic" charset="0"/>
                <a:cs typeface="Century Gothic" charset="0"/>
              </a:defRPr>
            </a:lvl4pPr>
            <a:lvl5pPr>
              <a:defRPr>
                <a:solidFill>
                  <a:schemeClr val="tx2"/>
                </a:solidFill>
                <a:latin typeface="Century Gothic" charset="0"/>
                <a:ea typeface="Century Gothic" charset="0"/>
                <a:cs typeface="Century Gothic"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p:cNvSpPr>
            <a:spLocks noGrp="1"/>
          </p:cNvSpPr>
          <p:nvPr>
            <p:ph sz="quarter" idx="35" hasCustomPrompt="1"/>
          </p:nvPr>
        </p:nvSpPr>
        <p:spPr>
          <a:xfrm>
            <a:off x="6220885" y="1380931"/>
            <a:ext cx="5595199" cy="4528803"/>
          </a:xfrm>
          <a:solidFill>
            <a:schemeClr val="bg2"/>
          </a:solidFill>
        </p:spPr>
        <p:txBody>
          <a:bodyPr anchor="ctr">
            <a:normAutofit/>
          </a:bodyPr>
          <a:lstStyle>
            <a:lvl1pPr algn="ctr">
              <a:defRPr sz="1733" baseline="0">
                <a:latin typeface="Century Gothic" charset="0"/>
                <a:ea typeface="Century Gothic" charset="0"/>
                <a:cs typeface="Century Gothic" charset="0"/>
              </a:defRPr>
            </a:lvl1pPr>
          </a:lstStyle>
          <a:p>
            <a:pPr lvl="0"/>
            <a:r>
              <a:rPr lang="en-US" dirty="0"/>
              <a:t>Add Image, Video, Graph, Table, SmartArt Here</a:t>
            </a:r>
          </a:p>
          <a:p>
            <a:pPr lvl="0"/>
            <a:endParaRPr lang="en-US" dirty="0"/>
          </a:p>
          <a:p>
            <a:pPr lvl="0"/>
            <a:endParaRPr lang="en-US" dirty="0"/>
          </a:p>
          <a:p>
            <a:pPr lvl="0"/>
            <a:endParaRPr lang="en-US" dirty="0"/>
          </a:p>
          <a:p>
            <a:pPr lvl="0"/>
            <a:endParaRPr lang="en-US" dirty="0"/>
          </a:p>
        </p:txBody>
      </p:sp>
      <p:sp>
        <p:nvSpPr>
          <p:cNvPr id="16"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3 Content &amp; Photo">
    <p:spTree>
      <p:nvGrpSpPr>
        <p:cNvPr id="1" name=""/>
        <p:cNvGrpSpPr/>
        <p:nvPr/>
      </p:nvGrpSpPr>
      <p:grpSpPr>
        <a:xfrm>
          <a:off x="0" y="0"/>
          <a:ext cx="0" cy="0"/>
          <a:chOff x="0" y="0"/>
          <a:chExt cx="0" cy="0"/>
        </a:xfrm>
      </p:grpSpPr>
      <p:sp>
        <p:nvSpPr>
          <p:cNvPr id="13" name="Content Placeholder 4"/>
          <p:cNvSpPr>
            <a:spLocks noGrp="1"/>
          </p:cNvSpPr>
          <p:nvPr>
            <p:ph sz="quarter" idx="38" hasCustomPrompt="1"/>
          </p:nvPr>
        </p:nvSpPr>
        <p:spPr>
          <a:xfrm>
            <a:off x="7419703" y="5192"/>
            <a:ext cx="4772299" cy="6852809"/>
          </a:xfrm>
          <a:solidFill>
            <a:schemeClr val="bg2"/>
          </a:solidFill>
        </p:spPr>
        <p:txBody>
          <a:bodyPr anchor="ctr"/>
          <a:lstStyle>
            <a:lvl1pPr algn="ctr">
              <a:defRPr baseline="0">
                <a:solidFill>
                  <a:schemeClr val="tx1"/>
                </a:solidFill>
                <a:latin typeface="Century Gothic" charset="0"/>
                <a:ea typeface="Century Gothic" charset="0"/>
                <a:cs typeface="Century Gothic" charset="0"/>
              </a:defRPr>
            </a:lvl1pPr>
            <a:lvl2pPr>
              <a:defRPr>
                <a:solidFill>
                  <a:schemeClr val="tx1"/>
                </a:solidFill>
                <a:latin typeface="Century Gothic" charset="0"/>
                <a:ea typeface="Century Gothic" charset="0"/>
                <a:cs typeface="Century Gothic" charset="0"/>
              </a:defRPr>
            </a:lvl2pPr>
            <a:lvl3pPr>
              <a:defRPr>
                <a:solidFill>
                  <a:schemeClr val="tx1"/>
                </a:solidFill>
                <a:latin typeface="Century Gothic" charset="0"/>
                <a:ea typeface="Century Gothic" charset="0"/>
                <a:cs typeface="Century Gothic" charset="0"/>
              </a:defRPr>
            </a:lvl3pPr>
            <a:lvl4pPr>
              <a:defRPr>
                <a:solidFill>
                  <a:schemeClr val="tx1"/>
                </a:solidFill>
                <a:latin typeface="Century Gothic" charset="0"/>
                <a:ea typeface="Century Gothic" charset="0"/>
                <a:cs typeface="Century Gothic" charset="0"/>
              </a:defRPr>
            </a:lvl4pPr>
            <a:lvl5pPr>
              <a:defRPr>
                <a:solidFill>
                  <a:schemeClr val="tx1"/>
                </a:solidFill>
                <a:latin typeface="Century Gothic" charset="0"/>
                <a:ea typeface="Century Gothic" charset="0"/>
                <a:cs typeface="Century Gothic" charset="0"/>
              </a:defRPr>
            </a:lvl5pPr>
          </a:lstStyle>
          <a:p>
            <a:pPr lvl="0"/>
            <a:r>
              <a:rPr lang="en-US" dirty="0"/>
              <a:t>Add Photo or Video Here</a:t>
            </a:r>
          </a:p>
          <a:p>
            <a:pPr lvl="0"/>
            <a:endParaRPr lang="en-US" dirty="0"/>
          </a:p>
          <a:p>
            <a:pPr lvl="0"/>
            <a:endParaRPr lang="en-US" dirty="0"/>
          </a:p>
          <a:p>
            <a:pPr lvl="0"/>
            <a:endParaRPr lang="en-US" dirty="0"/>
          </a:p>
        </p:txBody>
      </p:sp>
      <p:sp>
        <p:nvSpPr>
          <p:cNvPr id="9"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3" name="Text Placeholder 2"/>
          <p:cNvSpPr>
            <a:spLocks noGrp="1"/>
          </p:cNvSpPr>
          <p:nvPr>
            <p:ph type="body" sz="quarter" idx="30" hasCustomPrompt="1"/>
          </p:nvPr>
        </p:nvSpPr>
        <p:spPr>
          <a:xfrm>
            <a:off x="368300" y="1219200"/>
            <a:ext cx="6298152" cy="391584"/>
          </a:xfrm>
        </p:spPr>
        <p:txBody>
          <a:bodyPr>
            <a:noAutofit/>
          </a:bodyPr>
          <a:lstStyle>
            <a:lvl1pPr marL="0" indent="0">
              <a:buNone/>
              <a:defRPr sz="1600" b="1">
                <a:latin typeface="Century Gothic" charset="0"/>
                <a:ea typeface="Century Gothic" charset="0"/>
                <a:cs typeface="Century Gothic" charset="0"/>
              </a:defRPr>
            </a:lvl1pPr>
          </a:lstStyle>
          <a:p>
            <a:pPr lvl="0"/>
            <a:r>
              <a:rPr lang="en-US" dirty="0"/>
              <a:t>Text Sub-Title Goes Here</a:t>
            </a:r>
          </a:p>
        </p:txBody>
      </p:sp>
      <p:sp>
        <p:nvSpPr>
          <p:cNvPr id="12" name="Text Placeholder 2"/>
          <p:cNvSpPr>
            <a:spLocks noGrp="1"/>
          </p:cNvSpPr>
          <p:nvPr>
            <p:ph type="body" sz="quarter" idx="33" hasCustomPrompt="1"/>
          </p:nvPr>
        </p:nvSpPr>
        <p:spPr>
          <a:xfrm>
            <a:off x="368300" y="1653080"/>
            <a:ext cx="6298152" cy="4398179"/>
          </a:xfrm>
        </p:spPr>
        <p:txBody>
          <a:bodyPr>
            <a:noAutofit/>
          </a:bodyPr>
          <a:lstStyle>
            <a:lvl1pPr marL="0" marR="0" indent="0" algn="l" defTabSz="914377" rtl="0" eaLnBrk="1" fontAlgn="auto" latinLnBrk="0" hangingPunct="1">
              <a:lnSpc>
                <a:spcPct val="150000"/>
              </a:lnSpc>
              <a:spcBef>
                <a:spcPts val="1000"/>
              </a:spcBef>
              <a:spcAft>
                <a:spcPts val="0"/>
              </a:spcAft>
              <a:buClr>
                <a:srgbClr val="F88B2D"/>
              </a:buClr>
              <a:buSzTx/>
              <a:buFont typeface="Arial"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a:t>
            </a:r>
          </a:p>
        </p:txBody>
      </p:sp>
      <p:sp>
        <p:nvSpPr>
          <p:cNvPr id="11"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1 Content &amp; Photo">
    <p:spTree>
      <p:nvGrpSpPr>
        <p:cNvPr id="1" name=""/>
        <p:cNvGrpSpPr/>
        <p:nvPr/>
      </p:nvGrpSpPr>
      <p:grpSpPr>
        <a:xfrm>
          <a:off x="0" y="0"/>
          <a:ext cx="0" cy="0"/>
          <a:chOff x="0" y="0"/>
          <a:chExt cx="0" cy="0"/>
        </a:xfrm>
      </p:grpSpPr>
      <p:sp>
        <p:nvSpPr>
          <p:cNvPr id="13" name="Content Placeholder 4"/>
          <p:cNvSpPr>
            <a:spLocks noGrp="1"/>
          </p:cNvSpPr>
          <p:nvPr>
            <p:ph sz="quarter" idx="38" hasCustomPrompt="1"/>
          </p:nvPr>
        </p:nvSpPr>
        <p:spPr>
          <a:xfrm>
            <a:off x="7419703" y="5192"/>
            <a:ext cx="4772299" cy="6852809"/>
          </a:xfrm>
          <a:solidFill>
            <a:schemeClr val="bg2"/>
          </a:solidFill>
        </p:spPr>
        <p:txBody>
          <a:bodyPr anchor="ctr"/>
          <a:lstStyle>
            <a:lvl1pPr algn="ctr">
              <a:defRPr baseline="0">
                <a:solidFill>
                  <a:schemeClr val="tx1"/>
                </a:solidFill>
                <a:latin typeface="Century Gothic" charset="0"/>
                <a:ea typeface="Century Gothic" charset="0"/>
                <a:cs typeface="Century Gothic" charset="0"/>
              </a:defRPr>
            </a:lvl1pPr>
            <a:lvl2pPr>
              <a:defRPr>
                <a:solidFill>
                  <a:schemeClr val="tx1"/>
                </a:solidFill>
                <a:latin typeface="Century Gothic" charset="0"/>
                <a:ea typeface="Century Gothic" charset="0"/>
                <a:cs typeface="Century Gothic" charset="0"/>
              </a:defRPr>
            </a:lvl2pPr>
            <a:lvl3pPr>
              <a:defRPr>
                <a:solidFill>
                  <a:schemeClr val="tx1"/>
                </a:solidFill>
                <a:latin typeface="Century Gothic" charset="0"/>
                <a:ea typeface="Century Gothic" charset="0"/>
                <a:cs typeface="Century Gothic" charset="0"/>
              </a:defRPr>
            </a:lvl3pPr>
            <a:lvl4pPr>
              <a:defRPr>
                <a:solidFill>
                  <a:schemeClr val="tx1"/>
                </a:solidFill>
                <a:latin typeface="Century Gothic" charset="0"/>
                <a:ea typeface="Century Gothic" charset="0"/>
                <a:cs typeface="Century Gothic" charset="0"/>
              </a:defRPr>
            </a:lvl4pPr>
            <a:lvl5pPr>
              <a:defRPr>
                <a:solidFill>
                  <a:schemeClr val="tx1"/>
                </a:solidFill>
                <a:latin typeface="Century Gothic" charset="0"/>
                <a:ea typeface="Century Gothic" charset="0"/>
                <a:cs typeface="Century Gothic" charset="0"/>
              </a:defRPr>
            </a:lvl5pPr>
          </a:lstStyle>
          <a:p>
            <a:pPr lvl="0"/>
            <a:r>
              <a:rPr lang="en-US" dirty="0"/>
              <a:t>Add Photo or Video Here</a:t>
            </a:r>
          </a:p>
          <a:p>
            <a:pPr lvl="0"/>
            <a:endParaRPr lang="en-US" dirty="0"/>
          </a:p>
          <a:p>
            <a:pPr lvl="0"/>
            <a:endParaRPr lang="en-US" dirty="0"/>
          </a:p>
          <a:p>
            <a:pPr lvl="0"/>
            <a:endParaRPr lang="en-US" dirty="0"/>
          </a:p>
        </p:txBody>
      </p:sp>
      <p:sp>
        <p:nvSpPr>
          <p:cNvPr id="9"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3" name="Text Placeholder 2"/>
          <p:cNvSpPr>
            <a:spLocks noGrp="1"/>
          </p:cNvSpPr>
          <p:nvPr>
            <p:ph type="body" sz="quarter" idx="30" hasCustomPrompt="1"/>
          </p:nvPr>
        </p:nvSpPr>
        <p:spPr>
          <a:xfrm>
            <a:off x="368300" y="1219200"/>
            <a:ext cx="5614287" cy="391584"/>
          </a:xfrm>
        </p:spPr>
        <p:txBody>
          <a:bodyPr>
            <a:noAutofit/>
          </a:bodyPr>
          <a:lstStyle>
            <a:lvl1pPr marL="0" indent="0">
              <a:buNone/>
              <a:defRPr sz="1600" b="1">
                <a:latin typeface="Century Gothic" charset="0"/>
                <a:ea typeface="Century Gothic" charset="0"/>
                <a:cs typeface="Century Gothic" charset="0"/>
              </a:defRPr>
            </a:lvl1pPr>
          </a:lstStyle>
          <a:p>
            <a:pPr lvl="0"/>
            <a:r>
              <a:rPr lang="en-US" dirty="0"/>
              <a:t>Text Sub-Title Goes Here</a:t>
            </a:r>
          </a:p>
        </p:txBody>
      </p:sp>
      <p:sp>
        <p:nvSpPr>
          <p:cNvPr id="12" name="Text Placeholder 2"/>
          <p:cNvSpPr>
            <a:spLocks noGrp="1"/>
          </p:cNvSpPr>
          <p:nvPr>
            <p:ph type="body" sz="quarter" idx="33" hasCustomPrompt="1"/>
          </p:nvPr>
        </p:nvSpPr>
        <p:spPr>
          <a:xfrm>
            <a:off x="368300" y="1653080"/>
            <a:ext cx="5614287" cy="804223"/>
          </a:xfrm>
        </p:spPr>
        <p:txBody>
          <a:bodyPr>
            <a:noAutofit/>
          </a:bodyPr>
          <a:lstStyle>
            <a:lvl1pPr marL="0" marR="0" indent="0" algn="l" defTabSz="914377" rtl="0" eaLnBrk="1" fontAlgn="auto" latinLnBrk="0" hangingPunct="1">
              <a:lnSpc>
                <a:spcPct val="150000"/>
              </a:lnSpc>
              <a:spcBef>
                <a:spcPts val="1000"/>
              </a:spcBef>
              <a:spcAft>
                <a:spcPts val="0"/>
              </a:spcAft>
              <a:buClr>
                <a:srgbClr val="F88B2D"/>
              </a:buClr>
              <a:buSzTx/>
              <a:buFont typeface="Arial"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a:p>
            <a:pPr>
              <a:lnSpc>
                <a:spcPct val="150000"/>
              </a:lnSpc>
            </a:pPr>
            <a:endParaRPr lang="en-US" sz="1400" dirty="0">
              <a:latin typeface="+mn-lt"/>
              <a:ea typeface="Arial" charset="0"/>
              <a:cs typeface="Arial" charset="0"/>
            </a:endParaRPr>
          </a:p>
          <a:p>
            <a:pPr>
              <a:lnSpc>
                <a:spcPct val="150000"/>
              </a:lnSpc>
            </a:pPr>
            <a:endParaRPr lang="en-US" sz="1400" dirty="0">
              <a:latin typeface="+mn-lt"/>
              <a:ea typeface="Arial" charset="0"/>
              <a:cs typeface="Arial" charset="0"/>
            </a:endParaRPr>
          </a:p>
          <a:p>
            <a:pPr>
              <a:lnSpc>
                <a:spcPct val="150000"/>
              </a:lnSpc>
            </a:pPr>
            <a:endParaRPr lang="en-US" sz="1400" dirty="0">
              <a:latin typeface="+mn-lt"/>
              <a:ea typeface="Arial" charset="0"/>
              <a:cs typeface="Arial" charset="0"/>
            </a:endParaRPr>
          </a:p>
        </p:txBody>
      </p:sp>
      <p:sp>
        <p:nvSpPr>
          <p:cNvPr id="17" name="Text Placeholder 2"/>
          <p:cNvSpPr>
            <a:spLocks noGrp="1"/>
          </p:cNvSpPr>
          <p:nvPr>
            <p:ph type="body" sz="quarter" idx="34" hasCustomPrompt="1"/>
          </p:nvPr>
        </p:nvSpPr>
        <p:spPr>
          <a:xfrm>
            <a:off x="368300" y="2634192"/>
            <a:ext cx="5614287" cy="391584"/>
          </a:xfrm>
        </p:spPr>
        <p:txBody>
          <a:bodyPr>
            <a:noAutofit/>
          </a:bodyPr>
          <a:lstStyle>
            <a:lvl1pPr marL="0" indent="0">
              <a:buNone/>
              <a:defRPr sz="1600" b="1">
                <a:latin typeface="Century Gothic" charset="0"/>
                <a:ea typeface="Century Gothic" charset="0"/>
                <a:cs typeface="Century Gothic" charset="0"/>
              </a:defRPr>
            </a:lvl1pPr>
          </a:lstStyle>
          <a:p>
            <a:pPr lvl="0"/>
            <a:r>
              <a:rPr lang="en-US" dirty="0"/>
              <a:t>Text Sub-Title Goes Here</a:t>
            </a:r>
          </a:p>
        </p:txBody>
      </p:sp>
      <p:sp>
        <p:nvSpPr>
          <p:cNvPr id="18" name="Text Placeholder 2"/>
          <p:cNvSpPr>
            <a:spLocks noGrp="1"/>
          </p:cNvSpPr>
          <p:nvPr>
            <p:ph type="body" sz="quarter" idx="35" hasCustomPrompt="1"/>
          </p:nvPr>
        </p:nvSpPr>
        <p:spPr>
          <a:xfrm>
            <a:off x="368300" y="3068073"/>
            <a:ext cx="5614287" cy="804223"/>
          </a:xfrm>
        </p:spPr>
        <p:txBody>
          <a:bodyPr>
            <a:noAutofit/>
          </a:bodyPr>
          <a:lstStyle>
            <a:lvl1pPr marL="0" marR="0" indent="0" algn="l" defTabSz="914377" rtl="0" eaLnBrk="1" fontAlgn="auto" latinLnBrk="0" hangingPunct="1">
              <a:lnSpc>
                <a:spcPct val="150000"/>
              </a:lnSpc>
              <a:spcBef>
                <a:spcPts val="1000"/>
              </a:spcBef>
              <a:spcAft>
                <a:spcPts val="0"/>
              </a:spcAft>
              <a:buClr>
                <a:srgbClr val="F88B2D"/>
              </a:buClr>
              <a:buSzTx/>
              <a:buFont typeface="Arial"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a:p>
            <a:pPr>
              <a:lnSpc>
                <a:spcPct val="150000"/>
              </a:lnSpc>
            </a:pPr>
            <a:endParaRPr lang="en-US" sz="1400" dirty="0">
              <a:latin typeface="+mn-lt"/>
              <a:ea typeface="Arial" charset="0"/>
              <a:cs typeface="Arial" charset="0"/>
            </a:endParaRPr>
          </a:p>
          <a:p>
            <a:pPr>
              <a:lnSpc>
                <a:spcPct val="150000"/>
              </a:lnSpc>
            </a:pPr>
            <a:endParaRPr lang="en-US" sz="1400" dirty="0">
              <a:latin typeface="+mn-lt"/>
              <a:ea typeface="Arial" charset="0"/>
              <a:cs typeface="Arial" charset="0"/>
            </a:endParaRPr>
          </a:p>
          <a:p>
            <a:pPr>
              <a:lnSpc>
                <a:spcPct val="150000"/>
              </a:lnSpc>
            </a:pPr>
            <a:endParaRPr lang="en-US" sz="1400" dirty="0">
              <a:latin typeface="+mn-lt"/>
              <a:ea typeface="Arial" charset="0"/>
              <a:cs typeface="Arial" charset="0"/>
            </a:endParaRPr>
          </a:p>
        </p:txBody>
      </p:sp>
      <p:sp>
        <p:nvSpPr>
          <p:cNvPr id="19" name="Text Placeholder 2"/>
          <p:cNvSpPr>
            <a:spLocks noGrp="1"/>
          </p:cNvSpPr>
          <p:nvPr>
            <p:ph type="body" sz="quarter" idx="36" hasCustomPrompt="1"/>
          </p:nvPr>
        </p:nvSpPr>
        <p:spPr>
          <a:xfrm>
            <a:off x="368300" y="4072012"/>
            <a:ext cx="5614287" cy="391584"/>
          </a:xfrm>
        </p:spPr>
        <p:txBody>
          <a:bodyPr>
            <a:noAutofit/>
          </a:bodyPr>
          <a:lstStyle>
            <a:lvl1pPr marL="0" indent="0">
              <a:buNone/>
              <a:defRPr sz="1600" b="1">
                <a:latin typeface="Century Gothic" charset="0"/>
                <a:ea typeface="Century Gothic" charset="0"/>
                <a:cs typeface="Century Gothic" charset="0"/>
              </a:defRPr>
            </a:lvl1pPr>
          </a:lstStyle>
          <a:p>
            <a:pPr lvl="0"/>
            <a:r>
              <a:rPr lang="en-US" dirty="0"/>
              <a:t>Text Sub-Title Goes Here</a:t>
            </a:r>
          </a:p>
        </p:txBody>
      </p:sp>
      <p:sp>
        <p:nvSpPr>
          <p:cNvPr id="20" name="Text Placeholder 2"/>
          <p:cNvSpPr>
            <a:spLocks noGrp="1"/>
          </p:cNvSpPr>
          <p:nvPr>
            <p:ph type="body" sz="quarter" idx="37" hasCustomPrompt="1"/>
          </p:nvPr>
        </p:nvSpPr>
        <p:spPr>
          <a:xfrm>
            <a:off x="368300" y="4505893"/>
            <a:ext cx="5614287" cy="804223"/>
          </a:xfrm>
        </p:spPr>
        <p:txBody>
          <a:bodyPr>
            <a:noAutofit/>
          </a:bodyPr>
          <a:lstStyle>
            <a:lvl1pPr marL="0" marR="0" indent="0" algn="l" defTabSz="914377" rtl="0" eaLnBrk="1" fontAlgn="auto" latinLnBrk="0" hangingPunct="1">
              <a:lnSpc>
                <a:spcPct val="150000"/>
              </a:lnSpc>
              <a:spcBef>
                <a:spcPts val="1000"/>
              </a:spcBef>
              <a:spcAft>
                <a:spcPts val="0"/>
              </a:spcAft>
              <a:buClr>
                <a:srgbClr val="F88B2D"/>
              </a:buClr>
              <a:buSzTx/>
              <a:buFont typeface="Arial"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a:p>
            <a:pPr>
              <a:lnSpc>
                <a:spcPct val="150000"/>
              </a:lnSpc>
            </a:pPr>
            <a:endParaRPr lang="en-US" sz="1400" dirty="0">
              <a:latin typeface="+mn-lt"/>
              <a:ea typeface="Arial" charset="0"/>
              <a:cs typeface="Arial" charset="0"/>
            </a:endParaRPr>
          </a:p>
          <a:p>
            <a:pPr>
              <a:lnSpc>
                <a:spcPct val="150000"/>
              </a:lnSpc>
            </a:pPr>
            <a:endParaRPr lang="en-US" sz="1400" dirty="0">
              <a:latin typeface="+mn-lt"/>
              <a:ea typeface="Arial" charset="0"/>
              <a:cs typeface="Arial" charset="0"/>
            </a:endParaRPr>
          </a:p>
          <a:p>
            <a:pPr>
              <a:lnSpc>
                <a:spcPct val="150000"/>
              </a:lnSpc>
            </a:pPr>
            <a:endParaRPr lang="en-US" sz="1400" dirty="0">
              <a:latin typeface="+mn-lt"/>
              <a:ea typeface="Arial" charset="0"/>
              <a:cs typeface="Arial" charset="0"/>
            </a:endParaRPr>
          </a:p>
        </p:txBody>
      </p:sp>
      <p:sp>
        <p:nvSpPr>
          <p:cNvPr id="11"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spTree>
    <p:extLst>
      <p:ext uri="{BB962C8B-B14F-4D97-AF65-F5344CB8AC3E}">
        <p14:creationId xmlns:p14="http://schemas.microsoft.com/office/powerpoint/2010/main" val="15593511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Slide Number Placeholder 4"/>
          <p:cNvSpPr txBox="1">
            <a:spLocks/>
          </p:cNvSpPr>
          <p:nvPr userDrawn="1"/>
        </p:nvSpPr>
        <p:spPr>
          <a:xfrm>
            <a:off x="230954"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 1">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gradFill flip="none" rotWithShape="1">
            <a:gsLst>
              <a:gs pos="29000">
                <a:srgbClr val="F69221"/>
              </a:gs>
              <a:gs pos="100000">
                <a:srgbClr val="F2622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2" name="Group 11"/>
          <p:cNvGrpSpPr/>
          <p:nvPr userDrawn="1"/>
        </p:nvGrpSpPr>
        <p:grpSpPr>
          <a:xfrm>
            <a:off x="6974831" y="-5099981"/>
            <a:ext cx="10434339" cy="10434296"/>
            <a:chOff x="10402827" y="5121677"/>
            <a:chExt cx="2074462" cy="2074454"/>
          </a:xfrm>
        </p:grpSpPr>
        <p:sp>
          <p:nvSpPr>
            <p:cNvPr id="13" name="Oval 12"/>
            <p:cNvSpPr/>
            <p:nvPr/>
          </p:nvSpPr>
          <p:spPr>
            <a:xfrm>
              <a:off x="10402827" y="5121677"/>
              <a:ext cx="2074462" cy="2074454"/>
            </a:xfrm>
            <a:prstGeom prst="ellipse">
              <a:avLst/>
            </a:prstGeom>
            <a:solidFill>
              <a:schemeClr val="bg1">
                <a:alpha val="1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Oval 13"/>
            <p:cNvSpPr/>
            <p:nvPr/>
          </p:nvSpPr>
          <p:spPr>
            <a:xfrm>
              <a:off x="10910827" y="5629675"/>
              <a:ext cx="1058462" cy="1058458"/>
            </a:xfrm>
            <a:prstGeom prst="ellipse">
              <a:avLst/>
            </a:prstGeom>
            <a:solidFill>
              <a:schemeClr val="bg1">
                <a:alpha val="1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Oval 14"/>
            <p:cNvSpPr/>
            <p:nvPr/>
          </p:nvSpPr>
          <p:spPr>
            <a:xfrm flipV="1">
              <a:off x="11287155" y="6006001"/>
              <a:ext cx="305806" cy="305806"/>
            </a:xfrm>
            <a:prstGeom prst="ellipse">
              <a:avLst/>
            </a:prstGeom>
            <a:solidFill>
              <a:schemeClr val="bg1">
                <a:alpha val="1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Oval 15"/>
            <p:cNvSpPr/>
            <p:nvPr/>
          </p:nvSpPr>
          <p:spPr>
            <a:xfrm flipV="1">
              <a:off x="11362254" y="6081100"/>
              <a:ext cx="155608" cy="155608"/>
            </a:xfrm>
            <a:prstGeom prst="ellipse">
              <a:avLst/>
            </a:prstGeom>
            <a:solidFill>
              <a:schemeClr val="bg1">
                <a:alpha val="94000"/>
              </a:scheme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8" name="Group 27"/>
          <p:cNvGrpSpPr/>
          <p:nvPr userDrawn="1"/>
        </p:nvGrpSpPr>
        <p:grpSpPr>
          <a:xfrm>
            <a:off x="908725" y="3862789"/>
            <a:ext cx="1530368" cy="120920"/>
            <a:chOff x="716078" y="3668896"/>
            <a:chExt cx="1591978" cy="125788"/>
          </a:xfrm>
          <a:gradFill>
            <a:gsLst>
              <a:gs pos="48000">
                <a:schemeClr val="bg1"/>
              </a:gs>
              <a:gs pos="0">
                <a:schemeClr val="bg1"/>
              </a:gs>
              <a:gs pos="74000">
                <a:schemeClr val="bg1">
                  <a:alpha val="59000"/>
                </a:schemeClr>
              </a:gs>
              <a:gs pos="100000">
                <a:schemeClr val="bg1">
                  <a:alpha val="0"/>
                </a:schemeClr>
              </a:gs>
            </a:gsLst>
            <a:lin ang="0" scaled="0"/>
          </a:gradFill>
        </p:grpSpPr>
        <p:sp>
          <p:nvSpPr>
            <p:cNvPr id="29" name="Oval 28"/>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Oval 29"/>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Oval 30"/>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Oval 31"/>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Oval 32"/>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 name="Oval 33"/>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Oval 34"/>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Oval 35"/>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Oval 36"/>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9" name="Title 2"/>
          <p:cNvSpPr>
            <a:spLocks noGrp="1"/>
          </p:cNvSpPr>
          <p:nvPr>
            <p:ph type="title" hasCustomPrompt="1"/>
          </p:nvPr>
        </p:nvSpPr>
        <p:spPr>
          <a:xfrm>
            <a:off x="753772" y="2853064"/>
            <a:ext cx="9856563" cy="948267"/>
          </a:xfrm>
        </p:spPr>
        <p:txBody>
          <a:bodyPr>
            <a:normAutofit/>
          </a:bodyPr>
          <a:lstStyle>
            <a:lvl1pPr>
              <a:defRPr lang="en-US" sz="4800" b="1" kern="1200" baseline="0" dirty="0">
                <a:solidFill>
                  <a:schemeClr val="bg1"/>
                </a:solidFill>
                <a:latin typeface="Century Gothic" charset="0"/>
                <a:ea typeface="Century Gothic" charset="0"/>
                <a:cs typeface="Century Gothic" charset="0"/>
              </a:defRPr>
            </a:lvl1pPr>
          </a:lstStyle>
          <a:p>
            <a:pPr marL="0" lvl="0" indent="0" algn="l" defTabSz="914377" rtl="0" eaLnBrk="1" latinLnBrk="0" hangingPunct="1">
              <a:lnSpc>
                <a:spcPct val="90000"/>
              </a:lnSpc>
              <a:spcBef>
                <a:spcPts val="1000"/>
              </a:spcBef>
              <a:buFontTx/>
              <a:buNone/>
            </a:pPr>
            <a:r>
              <a:rPr lang="en-US" dirty="0"/>
              <a:t>Title </a:t>
            </a:r>
            <a:r>
              <a:rPr lang="en-US"/>
              <a:t>of Divider Slide</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 4">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pic>
        <p:nvPicPr>
          <p:cNvPr id="27" name="Picture 26"/>
          <p:cNvPicPr>
            <a:picLocks noChangeAspect="1"/>
          </p:cNvPicPr>
          <p:nvPr userDrawn="1"/>
        </p:nvPicPr>
        <p:blipFill>
          <a:blip r:embed="rId2" cstate="screen">
            <a:alphaModFix amt="15000"/>
            <a:extLst>
              <a:ext uri="{28A0092B-C50C-407E-A947-70E740481C1C}">
                <a14:useLocalDpi xmlns:a14="http://schemas.microsoft.com/office/drawing/2010/main"/>
              </a:ext>
            </a:extLst>
          </a:blip>
          <a:stretch>
            <a:fillRect/>
          </a:stretch>
        </p:blipFill>
        <p:spPr>
          <a:xfrm flipH="1">
            <a:off x="2" y="2446917"/>
            <a:ext cx="12191997" cy="3669344"/>
          </a:xfrm>
          <a:prstGeom prst="rect">
            <a:avLst/>
          </a:prstGeom>
        </p:spPr>
      </p:pic>
      <p:grpSp>
        <p:nvGrpSpPr>
          <p:cNvPr id="17" name="Group 16"/>
          <p:cNvGrpSpPr/>
          <p:nvPr userDrawn="1"/>
        </p:nvGrpSpPr>
        <p:grpSpPr>
          <a:xfrm>
            <a:off x="10894102" y="6379290"/>
            <a:ext cx="934869" cy="255493"/>
            <a:chOff x="2194560" y="2286000"/>
            <a:chExt cx="6537600" cy="1786680"/>
          </a:xfrm>
          <a:solidFill>
            <a:schemeClr val="bg1"/>
          </a:solidFill>
        </p:grpSpPr>
        <p:sp>
          <p:nvSpPr>
            <p:cNvPr id="18" name="Freeform: Shape 1"/>
            <p:cNvSpPr/>
            <p:nvPr/>
          </p:nvSpPr>
          <p:spPr>
            <a:xfrm>
              <a:off x="3338280" y="2989440"/>
              <a:ext cx="545040" cy="1070280"/>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bg1"/>
                </a:solidFill>
                <a:latin typeface="Arial" pitchFamily="18"/>
                <a:ea typeface="Arial Unicode MS" pitchFamily="2"/>
                <a:cs typeface="Arial Unicode MS" pitchFamily="2"/>
              </a:endParaRPr>
            </a:p>
          </p:txBody>
        </p:sp>
        <p:sp>
          <p:nvSpPr>
            <p:cNvPr id="19" name="Freeform: Shape 2"/>
            <p:cNvSpPr/>
            <p:nvPr/>
          </p:nvSpPr>
          <p:spPr>
            <a:xfrm>
              <a:off x="5061600" y="2963879"/>
              <a:ext cx="983160" cy="1093680"/>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bg1"/>
                </a:solidFill>
                <a:latin typeface="Arial" pitchFamily="18"/>
                <a:ea typeface="Arial Unicode MS" pitchFamily="2"/>
                <a:cs typeface="Arial Unicode MS" pitchFamily="2"/>
              </a:endParaRPr>
            </a:p>
          </p:txBody>
        </p:sp>
        <p:sp>
          <p:nvSpPr>
            <p:cNvPr id="20" name="Freeform: Shape 3"/>
            <p:cNvSpPr/>
            <p:nvPr/>
          </p:nvSpPr>
          <p:spPr>
            <a:xfrm>
              <a:off x="4056840" y="3000240"/>
              <a:ext cx="177120" cy="1059480"/>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bg1"/>
                </a:solidFill>
                <a:latin typeface="Arial" pitchFamily="18"/>
                <a:ea typeface="Arial Unicode MS" pitchFamily="2"/>
                <a:cs typeface="Arial Unicode MS" pitchFamily="2"/>
              </a:endParaRPr>
            </a:p>
          </p:txBody>
        </p:sp>
        <p:sp>
          <p:nvSpPr>
            <p:cNvPr id="21" name="Freeform: Shape 4"/>
            <p:cNvSpPr/>
            <p:nvPr/>
          </p:nvSpPr>
          <p:spPr>
            <a:xfrm>
              <a:off x="4542120" y="2754360"/>
              <a:ext cx="407880" cy="1318320"/>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bg1"/>
                </a:solidFill>
                <a:latin typeface="Arial" pitchFamily="18"/>
                <a:ea typeface="Arial Unicode MS" pitchFamily="2"/>
                <a:cs typeface="Arial Unicode MS" pitchFamily="2"/>
              </a:endParaRPr>
            </a:p>
          </p:txBody>
        </p:sp>
        <p:sp>
          <p:nvSpPr>
            <p:cNvPr id="22" name="Freeform: Shape 5"/>
            <p:cNvSpPr/>
            <p:nvPr/>
          </p:nvSpPr>
          <p:spPr>
            <a:xfrm>
              <a:off x="6158160" y="2963879"/>
              <a:ext cx="1085759" cy="1108800"/>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bg1"/>
                </a:solidFill>
                <a:latin typeface="Arial" pitchFamily="18"/>
                <a:ea typeface="Arial Unicode MS" pitchFamily="2"/>
                <a:cs typeface="Arial Unicode MS" pitchFamily="2"/>
              </a:endParaRPr>
            </a:p>
          </p:txBody>
        </p:sp>
        <p:sp>
          <p:nvSpPr>
            <p:cNvPr id="23" name="Freeform: Shape 6"/>
            <p:cNvSpPr/>
            <p:nvPr/>
          </p:nvSpPr>
          <p:spPr>
            <a:xfrm>
              <a:off x="2194560" y="2963879"/>
              <a:ext cx="944640" cy="1108800"/>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bg1"/>
                </a:solidFill>
                <a:latin typeface="Arial" pitchFamily="18"/>
                <a:ea typeface="Arial Unicode MS" pitchFamily="2"/>
                <a:cs typeface="Arial Unicode MS" pitchFamily="2"/>
              </a:endParaRPr>
            </a:p>
          </p:txBody>
        </p:sp>
        <p:sp>
          <p:nvSpPr>
            <p:cNvPr id="24" name="Freeform: Shape 7"/>
            <p:cNvSpPr/>
            <p:nvPr/>
          </p:nvSpPr>
          <p:spPr>
            <a:xfrm>
              <a:off x="4009679" y="2286000"/>
              <a:ext cx="271440" cy="275400"/>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adFill>
              <a:gsLst>
                <a:gs pos="0">
                  <a:srgbClr val="F69221"/>
                </a:gs>
                <a:gs pos="100000">
                  <a:srgbClr val="F26223"/>
                </a:gs>
              </a:gsLst>
              <a:lin ang="0" scaled="0"/>
            </a:gra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bg1"/>
                </a:solidFill>
                <a:latin typeface="Arial" pitchFamily="18"/>
                <a:ea typeface="Arial Unicode MS" pitchFamily="2"/>
                <a:cs typeface="Arial Unicode MS" pitchFamily="2"/>
              </a:endParaRPr>
            </a:p>
          </p:txBody>
        </p:sp>
        <p:sp>
          <p:nvSpPr>
            <p:cNvPr id="25" name="Freeform: Shape 8"/>
            <p:cNvSpPr/>
            <p:nvPr/>
          </p:nvSpPr>
          <p:spPr>
            <a:xfrm>
              <a:off x="8460720" y="3799440"/>
              <a:ext cx="271440" cy="27324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adFill>
              <a:gsLst>
                <a:gs pos="0">
                  <a:srgbClr val="F69221"/>
                </a:gs>
                <a:gs pos="100000">
                  <a:srgbClr val="F26223"/>
                </a:gs>
              </a:gsLst>
              <a:lin ang="0" scaled="0"/>
            </a:gra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bg1"/>
                </a:solidFill>
                <a:latin typeface="Arial" pitchFamily="18"/>
                <a:ea typeface="Arial Unicode MS" pitchFamily="2"/>
                <a:cs typeface="Arial Unicode MS" pitchFamily="2"/>
              </a:endParaRPr>
            </a:p>
          </p:txBody>
        </p:sp>
        <p:sp>
          <p:nvSpPr>
            <p:cNvPr id="26" name="Freeform: Shape 9"/>
            <p:cNvSpPr/>
            <p:nvPr/>
          </p:nvSpPr>
          <p:spPr>
            <a:xfrm>
              <a:off x="4535640" y="2360880"/>
              <a:ext cx="3672720" cy="1632600"/>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adFill>
              <a:gsLst>
                <a:gs pos="0">
                  <a:srgbClr val="F69221"/>
                </a:gs>
                <a:gs pos="100000">
                  <a:srgbClr val="F26223"/>
                </a:gs>
              </a:gsLst>
              <a:lin ang="0" scaled="0"/>
            </a:gra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bg1"/>
                </a:solidFill>
                <a:latin typeface="Arial" pitchFamily="18"/>
                <a:ea typeface="Arial Unicode MS" pitchFamily="2"/>
                <a:cs typeface="Arial Unicode MS" pitchFamily="2"/>
              </a:endParaRPr>
            </a:p>
          </p:txBody>
        </p:sp>
      </p:grpSp>
      <p:grpSp>
        <p:nvGrpSpPr>
          <p:cNvPr id="28" name="Group 27"/>
          <p:cNvGrpSpPr/>
          <p:nvPr userDrawn="1"/>
        </p:nvGrpSpPr>
        <p:grpSpPr>
          <a:xfrm>
            <a:off x="917079" y="3860599"/>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29" name="Oval 28"/>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0" name="Oval 29"/>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1" name="Oval 30"/>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2" name="Oval 31"/>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3" name="Oval 32"/>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4" name="Oval 33"/>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5" name="Oval 34"/>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6" name="Oval 35"/>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7" name="Oval 36"/>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grpSp>
      <p:sp>
        <p:nvSpPr>
          <p:cNvPr id="38" name="Title 2"/>
          <p:cNvSpPr>
            <a:spLocks noGrp="1"/>
          </p:cNvSpPr>
          <p:nvPr>
            <p:ph type="title" hasCustomPrompt="1"/>
          </p:nvPr>
        </p:nvSpPr>
        <p:spPr>
          <a:xfrm>
            <a:off x="753772" y="2853064"/>
            <a:ext cx="9856563" cy="948267"/>
          </a:xfrm>
        </p:spPr>
        <p:txBody>
          <a:bodyPr>
            <a:normAutofit/>
          </a:bodyPr>
          <a:lstStyle>
            <a:lvl1pPr>
              <a:defRPr lang="en-US" sz="4800" b="1" kern="1200" baseline="0" dirty="0">
                <a:solidFill>
                  <a:schemeClr val="bg1"/>
                </a:solidFill>
                <a:latin typeface="Century Gothic" charset="0"/>
                <a:ea typeface="Century Gothic" charset="0"/>
                <a:cs typeface="Century Gothic" charset="0"/>
              </a:defRPr>
            </a:lvl1pPr>
          </a:lstStyle>
          <a:p>
            <a:pPr marL="0" lvl="0" indent="0" algn="l" defTabSz="914377" rtl="0" eaLnBrk="1" latinLnBrk="0" hangingPunct="1">
              <a:lnSpc>
                <a:spcPct val="90000"/>
              </a:lnSpc>
              <a:spcBef>
                <a:spcPts val="1000"/>
              </a:spcBef>
              <a:buFontTx/>
              <a:buNone/>
            </a:pPr>
            <a:r>
              <a:rPr lang="en-US" dirty="0"/>
              <a:t>Title </a:t>
            </a:r>
            <a:r>
              <a:rPr lang="en-US"/>
              <a:t>of Divider Slide</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 2">
    <p:spTree>
      <p:nvGrpSpPr>
        <p:cNvPr id="1" name=""/>
        <p:cNvGrpSpPr/>
        <p:nvPr/>
      </p:nvGrpSpPr>
      <p:grpSpPr>
        <a:xfrm>
          <a:off x="0" y="0"/>
          <a:ext cx="0" cy="0"/>
          <a:chOff x="0" y="0"/>
          <a:chExt cx="0" cy="0"/>
        </a:xfrm>
      </p:grpSpPr>
      <p:sp>
        <p:nvSpPr>
          <p:cNvPr id="3" name="Picture Placeholder 2"/>
          <p:cNvSpPr>
            <a:spLocks noGrp="1"/>
          </p:cNvSpPr>
          <p:nvPr>
            <p:ph type="pic" sz="quarter" idx="11" hasCustomPrompt="1"/>
          </p:nvPr>
        </p:nvSpPr>
        <p:spPr>
          <a:xfrm>
            <a:off x="0" y="0"/>
            <a:ext cx="12192000" cy="6858000"/>
          </a:xfrm>
          <a:solidFill>
            <a:schemeClr val="bg2"/>
          </a:solidFill>
        </p:spPr>
        <p:txBody>
          <a:bodyPr anchor="ctr"/>
          <a:lstStyle>
            <a:lvl1pPr algn="ctr">
              <a:defRPr baseline="0">
                <a:latin typeface="Century Gothic" charset="0"/>
                <a:ea typeface="Century Gothic" charset="0"/>
                <a:cs typeface="Century Gothic" charset="0"/>
              </a:defRPr>
            </a:lvl1pPr>
          </a:lstStyle>
          <a:p>
            <a:r>
              <a:rPr lang="en-US" dirty="0"/>
              <a:t>Photo goes here. Once you add the photo you must send to back.</a:t>
            </a:r>
          </a:p>
          <a:p>
            <a:endParaRPr lang="en-US" dirty="0"/>
          </a:p>
          <a:p>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 3">
    <p:spTree>
      <p:nvGrpSpPr>
        <p:cNvPr id="1" name=""/>
        <p:cNvGrpSpPr/>
        <p:nvPr/>
      </p:nvGrpSpPr>
      <p:grpSpPr>
        <a:xfrm>
          <a:off x="0" y="0"/>
          <a:ext cx="0" cy="0"/>
          <a:chOff x="0" y="0"/>
          <a:chExt cx="0" cy="0"/>
        </a:xfrm>
      </p:grpSpPr>
      <p:sp>
        <p:nvSpPr>
          <p:cNvPr id="3" name="Picture Placeholder 2"/>
          <p:cNvSpPr>
            <a:spLocks noGrp="1"/>
          </p:cNvSpPr>
          <p:nvPr>
            <p:ph type="pic" sz="quarter" idx="11" hasCustomPrompt="1"/>
          </p:nvPr>
        </p:nvSpPr>
        <p:spPr>
          <a:xfrm>
            <a:off x="4661648" y="0"/>
            <a:ext cx="7530352" cy="6858000"/>
          </a:xfrm>
          <a:solidFill>
            <a:schemeClr val="bg2"/>
          </a:solidFill>
        </p:spPr>
        <p:txBody>
          <a:bodyPr anchor="ctr"/>
          <a:lstStyle>
            <a:lvl1pPr algn="ctr">
              <a:defRPr baseline="0">
                <a:latin typeface="Century Gothic" charset="0"/>
                <a:ea typeface="Century Gothic" charset="0"/>
                <a:cs typeface="Century Gothic" charset="0"/>
              </a:defRPr>
            </a:lvl1pPr>
          </a:lstStyle>
          <a:p>
            <a:r>
              <a:rPr lang="en-US" dirty="0"/>
              <a:t>Photo Goes Here</a:t>
            </a:r>
          </a:p>
        </p:txBody>
      </p:sp>
      <p:grpSp>
        <p:nvGrpSpPr>
          <p:cNvPr id="4" name="Group 3"/>
          <p:cNvGrpSpPr/>
          <p:nvPr userDrawn="1"/>
        </p:nvGrpSpPr>
        <p:grpSpPr>
          <a:xfrm>
            <a:off x="663903" y="4312025"/>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5" name="Oval 4"/>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6"/>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Oval 7"/>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Oval 8"/>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Oval 10"/>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Oval 11"/>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Oval 12"/>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Oval 13"/>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 name="Title 1"/>
          <p:cNvSpPr>
            <a:spLocks noGrp="1"/>
          </p:cNvSpPr>
          <p:nvPr>
            <p:ph type="title" hasCustomPrompt="1"/>
          </p:nvPr>
        </p:nvSpPr>
        <p:spPr>
          <a:xfrm>
            <a:off x="562738" y="2050425"/>
            <a:ext cx="3659639" cy="2073337"/>
          </a:xfrm>
        </p:spPr>
        <p:txBody>
          <a:bodyPr>
            <a:normAutofit/>
          </a:bodyPr>
          <a:lstStyle>
            <a:lvl1pPr>
              <a:defRPr lang="en-US" sz="4800" b="1" kern="1200" baseline="0">
                <a:solidFill>
                  <a:schemeClr val="tx1"/>
                </a:solidFill>
                <a:latin typeface="Century Gothic" charset="0"/>
                <a:ea typeface="Century Gothic" charset="0"/>
                <a:cs typeface="Century Gothic" charset="0"/>
              </a:defRPr>
            </a:lvl1pPr>
          </a:lstStyle>
          <a:p>
            <a:pPr lvl="0"/>
            <a:r>
              <a:rPr lang="en-US"/>
              <a:t>Title of Divider Slide</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ata (Chart &amp; Text) — 1">
    <p:spTree>
      <p:nvGrpSpPr>
        <p:cNvPr id="1" name=""/>
        <p:cNvGrpSpPr/>
        <p:nvPr/>
      </p:nvGrpSpPr>
      <p:grpSpPr>
        <a:xfrm>
          <a:off x="0" y="0"/>
          <a:ext cx="0" cy="0"/>
          <a:chOff x="0" y="0"/>
          <a:chExt cx="0" cy="0"/>
        </a:xfrm>
      </p:grpSpPr>
      <p:sp>
        <p:nvSpPr>
          <p:cNvPr id="23" name="Freeform 22"/>
          <p:cNvSpPr/>
          <p:nvPr userDrawn="1"/>
        </p:nvSpPr>
        <p:spPr>
          <a:xfrm rot="10800000">
            <a:off x="5469825" y="952275"/>
            <a:ext cx="6722177" cy="5905725"/>
          </a:xfrm>
          <a:custGeom>
            <a:avLst/>
            <a:gdLst>
              <a:gd name="connsiteX0" fmla="*/ 3602577 w 5041633"/>
              <a:gd name="connsiteY0" fmla="*/ 4429294 h 4429294"/>
              <a:gd name="connsiteX1" fmla="*/ 0 w 5041633"/>
              <a:gd name="connsiteY1" fmla="*/ 4429294 h 4429294"/>
              <a:gd name="connsiteX2" fmla="*/ 0 w 5041633"/>
              <a:gd name="connsiteY2" fmla="*/ 0 h 4429294"/>
              <a:gd name="connsiteX3" fmla="*/ 4269004 w 5041633"/>
              <a:gd name="connsiteY3" fmla="*/ 0 h 4429294"/>
              <a:gd name="connsiteX4" fmla="*/ 4323110 w 5041633"/>
              <a:gd name="connsiteY4" fmla="*/ 0 h 4429294"/>
              <a:gd name="connsiteX5" fmla="*/ 5041633 w 5041633"/>
              <a:gd name="connsiteY5" fmla="*/ 0 h 4429294"/>
              <a:gd name="connsiteX6" fmla="*/ 4324820 w 5041633"/>
              <a:gd name="connsiteY6" fmla="*/ 646863 h 4429294"/>
              <a:gd name="connsiteX7" fmla="*/ 4324254 w 5041633"/>
              <a:gd name="connsiteY7" fmla="*/ 658070 h 4429294"/>
              <a:gd name="connsiteX8" fmla="*/ 4323110 w 5041633"/>
              <a:gd name="connsiteY8" fmla="*/ 658070 h 4429294"/>
              <a:gd name="connsiteX9" fmla="*/ 4323110 w 5041633"/>
              <a:gd name="connsiteY9" fmla="*/ 680728 h 4429294"/>
              <a:gd name="connsiteX10" fmla="*/ 4321100 w 5041633"/>
              <a:gd name="connsiteY10" fmla="*/ 720533 h 4429294"/>
              <a:gd name="connsiteX11" fmla="*/ 4321100 w 5041633"/>
              <a:gd name="connsiteY11" fmla="*/ 3748567 h 4429294"/>
              <a:gd name="connsiteX12" fmla="*/ 4319390 w 5041633"/>
              <a:gd name="connsiteY12" fmla="*/ 3782431 h 4429294"/>
              <a:gd name="connsiteX13" fmla="*/ 3602577 w 5041633"/>
              <a:gd name="connsiteY13" fmla="*/ 4429294 h 4429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41633" h="4429294">
                <a:moveTo>
                  <a:pt x="3602577" y="4429294"/>
                </a:moveTo>
                <a:lnTo>
                  <a:pt x="0" y="4429294"/>
                </a:lnTo>
                <a:lnTo>
                  <a:pt x="0" y="0"/>
                </a:lnTo>
                <a:lnTo>
                  <a:pt x="4269004" y="0"/>
                </a:lnTo>
                <a:lnTo>
                  <a:pt x="4323110" y="0"/>
                </a:lnTo>
                <a:lnTo>
                  <a:pt x="5041633" y="0"/>
                </a:lnTo>
                <a:cubicBezTo>
                  <a:pt x="4668565" y="0"/>
                  <a:pt x="4361719" y="283530"/>
                  <a:pt x="4324820" y="646863"/>
                </a:cubicBezTo>
                <a:lnTo>
                  <a:pt x="4324254" y="658070"/>
                </a:lnTo>
                <a:lnTo>
                  <a:pt x="4323110" y="658070"/>
                </a:lnTo>
                <a:lnTo>
                  <a:pt x="4323110" y="680728"/>
                </a:lnTo>
                <a:lnTo>
                  <a:pt x="4321100" y="720533"/>
                </a:lnTo>
                <a:lnTo>
                  <a:pt x="4321100" y="3748567"/>
                </a:lnTo>
                <a:lnTo>
                  <a:pt x="4319390" y="3782431"/>
                </a:lnTo>
                <a:cubicBezTo>
                  <a:pt x="4282491" y="4145764"/>
                  <a:pt x="3975645" y="4429294"/>
                  <a:pt x="3602577" y="442929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Slide Number Placeholder 4"/>
          <p:cNvSpPr txBox="1">
            <a:spLocks/>
          </p:cNvSpPr>
          <p:nvPr userDrawn="1"/>
        </p:nvSpPr>
        <p:spPr>
          <a:xfrm>
            <a:off x="230954"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12" name="Text Placeholder 9"/>
          <p:cNvSpPr>
            <a:spLocks noGrp="1"/>
          </p:cNvSpPr>
          <p:nvPr>
            <p:ph type="body" sz="quarter" idx="12" hasCustomPrompt="1"/>
          </p:nvPr>
        </p:nvSpPr>
        <p:spPr>
          <a:xfrm>
            <a:off x="6745817" y="2018770"/>
            <a:ext cx="5069416" cy="609601"/>
          </a:xfrm>
        </p:spPr>
        <p:txBody>
          <a:bodyPr>
            <a:norm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2133" b="1" i="0" baseline="0">
                <a:latin typeface="Century Gothic" charset="0"/>
                <a:ea typeface="Century Gothic" charset="0"/>
                <a:cs typeface="Century Gothic" charset="0"/>
              </a:defRPr>
            </a:lvl1pPr>
            <a:lvl2pPr marL="457189" indent="0">
              <a:buNone/>
              <a:defRPr>
                <a:latin typeface="Arial" charset="0"/>
                <a:ea typeface="Arial" charset="0"/>
                <a:cs typeface="Arial" charset="0"/>
              </a:defRPr>
            </a:lvl2pPr>
            <a:lvl3pPr marL="914377" indent="0">
              <a:buNone/>
              <a:defRPr>
                <a:latin typeface="Arial" charset="0"/>
                <a:ea typeface="Arial" charset="0"/>
                <a:cs typeface="Arial" charset="0"/>
              </a:defRPr>
            </a:lvl3pPr>
            <a:lvl4pPr marL="1371566" indent="0">
              <a:buNone/>
              <a:defRPr>
                <a:latin typeface="Arial" charset="0"/>
                <a:ea typeface="Arial" charset="0"/>
                <a:cs typeface="Arial" charset="0"/>
              </a:defRPr>
            </a:lvl4pPr>
            <a:lvl5pPr marL="1828754" indent="0" algn="l">
              <a:buNone/>
              <a:defRPr sz="1333">
                <a:latin typeface="Arial" charset="0"/>
                <a:ea typeface="Arial" charset="0"/>
                <a:cs typeface="Arial" charset="0"/>
              </a:defRPr>
            </a:lvl5pPr>
          </a:lstStyle>
          <a:p>
            <a:pPr lvl="0"/>
            <a:r>
              <a:rPr lang="en-US" dirty="0"/>
              <a:t>Data Example Title Goes Here</a:t>
            </a:r>
          </a:p>
        </p:txBody>
      </p:sp>
      <p:sp>
        <p:nvSpPr>
          <p:cNvPr id="15" name="Text Placeholder 2"/>
          <p:cNvSpPr>
            <a:spLocks noGrp="1"/>
          </p:cNvSpPr>
          <p:nvPr>
            <p:ph type="body" sz="quarter" idx="32" hasCustomPrompt="1"/>
          </p:nvPr>
        </p:nvSpPr>
        <p:spPr>
          <a:xfrm>
            <a:off x="6756400" y="2763838"/>
            <a:ext cx="5058833" cy="3455989"/>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lang="en-US" sz="1400" b="0" i="0" smtClean="0">
                <a:effectLs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Morbi</a:t>
            </a:r>
            <a:r>
              <a:rPr lang="en-US" dirty="0"/>
              <a:t> in </a:t>
            </a:r>
            <a:r>
              <a:rPr lang="en-US" dirty="0" err="1"/>
              <a:t>congue</a:t>
            </a:r>
            <a:r>
              <a:rPr lang="en-US" dirty="0"/>
              <a:t> nisi. Nunc </a:t>
            </a:r>
            <a:r>
              <a:rPr lang="en-US" dirty="0" err="1"/>
              <a:t>tristique</a:t>
            </a:r>
            <a:r>
              <a:rPr lang="en-US" dirty="0"/>
              <a:t> </a:t>
            </a:r>
            <a:r>
              <a:rPr lang="en-US" dirty="0" err="1"/>
              <a:t>fringilla</a:t>
            </a:r>
            <a:r>
              <a:rPr lang="en-US" dirty="0"/>
              <a:t> </a:t>
            </a:r>
            <a:r>
              <a:rPr lang="en-US" dirty="0" err="1"/>
              <a:t>posuere</a:t>
            </a:r>
            <a:r>
              <a:rPr lang="en-US" dirty="0"/>
              <a:t>. </a:t>
            </a:r>
            <a:r>
              <a:rPr lang="en-US" dirty="0" err="1"/>
              <a:t>Quisque</a:t>
            </a:r>
            <a:r>
              <a:rPr lang="en-US" dirty="0"/>
              <a:t> </a:t>
            </a:r>
            <a:r>
              <a:rPr lang="en-US" dirty="0" err="1"/>
              <a:t>sapien</a:t>
            </a:r>
            <a:r>
              <a:rPr lang="en-US" dirty="0"/>
              <a:t> dolor, </a:t>
            </a:r>
            <a:r>
              <a:rPr lang="en-US" dirty="0" err="1"/>
              <a:t>iaculis</a:t>
            </a:r>
            <a:r>
              <a:rPr lang="en-US" dirty="0"/>
              <a:t> vitae </a:t>
            </a:r>
            <a:r>
              <a:rPr lang="en-US" dirty="0" err="1"/>
              <a:t>commodo</a:t>
            </a:r>
            <a:r>
              <a:rPr lang="en-US" dirty="0"/>
              <a:t> in.</a:t>
            </a:r>
          </a:p>
        </p:txBody>
      </p:sp>
      <p:grpSp>
        <p:nvGrpSpPr>
          <p:cNvPr id="44" name="Group 43"/>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45" name="Oval 44"/>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 name="Oval 45"/>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 name="Oval 46"/>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 name="Oval 47"/>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 name="Oval 48"/>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 name="Oval 49"/>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 name="Oval 50"/>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 name="Oval 51"/>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 name="Oval 52"/>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3" name="Text Placeholder 2"/>
          <p:cNvSpPr>
            <a:spLocks noGrp="1"/>
          </p:cNvSpPr>
          <p:nvPr>
            <p:ph type="body" sz="quarter" idx="33" hasCustomPrompt="1"/>
          </p:nvPr>
        </p:nvSpPr>
        <p:spPr>
          <a:xfrm>
            <a:off x="368301" y="5803900"/>
            <a:ext cx="5484284" cy="416984"/>
          </a:xfrm>
        </p:spPr>
        <p:txBody>
          <a:bodyPr anchor="ctr">
            <a:normAutofit/>
          </a:bodyPr>
          <a:lstStyle>
            <a:lvl1pPr>
              <a:defRPr sz="1333">
                <a:solidFill>
                  <a:schemeClr val="tx2"/>
                </a:solidFill>
              </a:defRPr>
            </a:lvl1pPr>
          </a:lstStyle>
          <a:p>
            <a:r>
              <a:rPr lang="en-US" dirty="0"/>
              <a:t>Add Source Title Here</a:t>
            </a:r>
          </a:p>
        </p:txBody>
      </p:sp>
      <p:sp>
        <p:nvSpPr>
          <p:cNvPr id="5" name="Text Placeholder 4"/>
          <p:cNvSpPr>
            <a:spLocks noGrp="1"/>
          </p:cNvSpPr>
          <p:nvPr>
            <p:ph type="body" sz="quarter" idx="34" hasCustomPrompt="1"/>
          </p:nvPr>
        </p:nvSpPr>
        <p:spPr>
          <a:xfrm>
            <a:off x="683685" y="6429417"/>
            <a:ext cx="5168900" cy="213267"/>
          </a:xfrm>
        </p:spPr>
        <p:txBody>
          <a:bodyPr anchor="ctr">
            <a:noAutofit/>
          </a:bodyPr>
          <a:lstStyle>
            <a:lvl1pPr>
              <a:defRPr sz="1067">
                <a:solidFill>
                  <a:schemeClr val="tx2">
                    <a:lumMod val="60000"/>
                    <a:lumOff val="40000"/>
                  </a:schemeClr>
                </a:solidFill>
              </a:defRPr>
            </a:lvl1pPr>
          </a:lstStyle>
          <a:p>
            <a:r>
              <a:rPr lang="en-US" dirty="0"/>
              <a:t>Add Source Title Here</a:t>
            </a:r>
          </a:p>
        </p:txBody>
      </p:sp>
      <p:sp>
        <p:nvSpPr>
          <p:cNvPr id="34" name="Content Placeholder 4"/>
          <p:cNvSpPr>
            <a:spLocks noGrp="1"/>
          </p:cNvSpPr>
          <p:nvPr>
            <p:ph sz="quarter" idx="35" hasCustomPrompt="1"/>
          </p:nvPr>
        </p:nvSpPr>
        <p:spPr>
          <a:xfrm>
            <a:off x="368301" y="1490132"/>
            <a:ext cx="5484284" cy="4313767"/>
          </a:xfrm>
        </p:spPr>
        <p:txBody>
          <a:bodyPr anchor="ctr"/>
          <a:lstStyle>
            <a:lvl1pPr algn="ctr">
              <a:defRPr baseline="0">
                <a:solidFill>
                  <a:schemeClr val="tx1"/>
                </a:solidFill>
                <a:latin typeface="Century Gothic" charset="0"/>
                <a:ea typeface="Century Gothic" charset="0"/>
                <a:cs typeface="Century Gothic" charset="0"/>
              </a:defRPr>
            </a:lvl1pPr>
            <a:lvl2pPr>
              <a:defRPr>
                <a:solidFill>
                  <a:schemeClr val="tx1"/>
                </a:solidFill>
                <a:latin typeface="Century Gothic" charset="0"/>
                <a:ea typeface="Century Gothic" charset="0"/>
                <a:cs typeface="Century Gothic" charset="0"/>
              </a:defRPr>
            </a:lvl2pPr>
            <a:lvl3pPr>
              <a:defRPr>
                <a:solidFill>
                  <a:schemeClr val="tx1"/>
                </a:solidFill>
                <a:latin typeface="Century Gothic" charset="0"/>
                <a:ea typeface="Century Gothic" charset="0"/>
                <a:cs typeface="Century Gothic" charset="0"/>
              </a:defRPr>
            </a:lvl3pPr>
            <a:lvl4pPr>
              <a:defRPr>
                <a:solidFill>
                  <a:schemeClr val="tx1"/>
                </a:solidFill>
                <a:latin typeface="Century Gothic" charset="0"/>
                <a:ea typeface="Century Gothic" charset="0"/>
                <a:cs typeface="Century Gothic" charset="0"/>
              </a:defRPr>
            </a:lvl4pPr>
            <a:lvl5pPr>
              <a:defRPr>
                <a:solidFill>
                  <a:schemeClr val="tx1"/>
                </a:solidFill>
                <a:latin typeface="Century Gothic" charset="0"/>
                <a:ea typeface="Century Gothic" charset="0"/>
                <a:cs typeface="Century Gothic" charset="0"/>
              </a:defRPr>
            </a:lvl5pPr>
          </a:lstStyle>
          <a:p>
            <a:pPr lvl="0"/>
            <a:r>
              <a:rPr lang="en-US" dirty="0"/>
              <a:t>Add Chart, Table, </a:t>
            </a:r>
            <a:br>
              <a:rPr lang="en-US" dirty="0"/>
            </a:br>
            <a:r>
              <a:rPr lang="en-US" dirty="0"/>
              <a:t>Smart Art or Video Here</a:t>
            </a:r>
          </a:p>
          <a:p>
            <a:pPr lvl="0"/>
            <a:endParaRPr lang="en-US" dirty="0"/>
          </a:p>
          <a:p>
            <a:pPr lvl="0"/>
            <a:endParaRPr lang="en-US" dirty="0"/>
          </a:p>
        </p:txBody>
      </p:sp>
      <p:sp>
        <p:nvSpPr>
          <p:cNvPr id="35"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36" name="Group 35"/>
          <p:cNvGrpSpPr/>
          <p:nvPr userDrawn="1"/>
        </p:nvGrpSpPr>
        <p:grpSpPr>
          <a:xfrm>
            <a:off x="10899648" y="6364225"/>
            <a:ext cx="959707" cy="262281"/>
            <a:chOff x="884883" y="1898656"/>
            <a:chExt cx="2286155" cy="624789"/>
          </a:xfrm>
        </p:grpSpPr>
        <p:grpSp>
          <p:nvGrpSpPr>
            <p:cNvPr id="37" name="Group 36"/>
            <p:cNvGrpSpPr/>
            <p:nvPr userDrawn="1"/>
          </p:nvGrpSpPr>
          <p:grpSpPr>
            <a:xfrm>
              <a:off x="884883" y="2062438"/>
              <a:ext cx="1765727" cy="461007"/>
              <a:chOff x="884883" y="2062438"/>
              <a:chExt cx="1765727" cy="461007"/>
            </a:xfrm>
          </p:grpSpPr>
          <p:sp>
            <p:nvSpPr>
              <p:cNvPr id="42"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43"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54"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55"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56"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57"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38" name="Group 37"/>
            <p:cNvGrpSpPr/>
            <p:nvPr userDrawn="1"/>
          </p:nvGrpSpPr>
          <p:grpSpPr>
            <a:xfrm>
              <a:off x="1519618" y="1898656"/>
              <a:ext cx="1651420" cy="624789"/>
              <a:chOff x="1519618" y="1898656"/>
              <a:chExt cx="1651420" cy="624789"/>
            </a:xfrm>
            <a:gradFill>
              <a:gsLst>
                <a:gs pos="100000">
                  <a:srgbClr val="F69221"/>
                </a:gs>
                <a:gs pos="0">
                  <a:srgbClr val="F26223"/>
                </a:gs>
              </a:gsLst>
              <a:lin ang="0" scaled="0"/>
            </a:gradFill>
          </p:grpSpPr>
          <p:sp>
            <p:nvSpPr>
              <p:cNvPr id="39"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40"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41"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ata (Chart) — 2">
    <p:spTree>
      <p:nvGrpSpPr>
        <p:cNvPr id="1" name=""/>
        <p:cNvGrpSpPr/>
        <p:nvPr/>
      </p:nvGrpSpPr>
      <p:grpSpPr>
        <a:xfrm>
          <a:off x="0" y="0"/>
          <a:ext cx="0" cy="0"/>
          <a:chOff x="0" y="0"/>
          <a:chExt cx="0" cy="0"/>
        </a:xfrm>
      </p:grpSpPr>
      <p:sp>
        <p:nvSpPr>
          <p:cNvPr id="11" name="Slide Number Placeholder 4"/>
          <p:cNvSpPr txBox="1">
            <a:spLocks/>
          </p:cNvSpPr>
          <p:nvPr userDrawn="1"/>
        </p:nvSpPr>
        <p:spPr>
          <a:xfrm>
            <a:off x="230954"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10" name="Text Placeholder 2"/>
          <p:cNvSpPr>
            <a:spLocks noGrp="1"/>
          </p:cNvSpPr>
          <p:nvPr>
            <p:ph type="body" sz="quarter" idx="32" hasCustomPrompt="1"/>
          </p:nvPr>
        </p:nvSpPr>
        <p:spPr>
          <a:xfrm>
            <a:off x="368301" y="5712131"/>
            <a:ext cx="11447783" cy="444023"/>
          </a:xfrm>
        </p:spPr>
        <p:txBody>
          <a:bodyP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1333" b="0" i="0">
                <a:solidFill>
                  <a:schemeClr val="tx2"/>
                </a:solidFill>
                <a:effectLst/>
              </a:defRPr>
            </a:lvl1pPr>
          </a:lstStyle>
          <a:p>
            <a:r>
              <a:rPr lang="en-US" dirty="0"/>
              <a:t>Add Source Title Here</a:t>
            </a:r>
          </a:p>
        </p:txBody>
      </p:sp>
      <p:grpSp>
        <p:nvGrpSpPr>
          <p:cNvPr id="7" name="Group 6"/>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8" name="Oval 7"/>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Oval 11"/>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Oval 12"/>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Oval 14"/>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Oval 15"/>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Oval 16"/>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Oval 17"/>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Oval 18"/>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Oval 19"/>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2" name="Text Placeholder 4"/>
          <p:cNvSpPr>
            <a:spLocks noGrp="1"/>
          </p:cNvSpPr>
          <p:nvPr>
            <p:ph type="body" sz="quarter" idx="34" hasCustomPrompt="1"/>
          </p:nvPr>
        </p:nvSpPr>
        <p:spPr>
          <a:xfrm>
            <a:off x="683685" y="6429417"/>
            <a:ext cx="5168900" cy="213267"/>
          </a:xfrm>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067">
                <a:solidFill>
                  <a:schemeClr val="tx2">
                    <a:lumMod val="60000"/>
                    <a:lumOff val="40000"/>
                  </a:schemeClr>
                </a:solidFill>
              </a:defRPr>
            </a:lvl1pPr>
          </a:lstStyle>
          <a:p>
            <a:r>
              <a:rPr lang="en-US" dirty="0"/>
              <a:t>Add Source Title Here</a:t>
            </a:r>
          </a:p>
        </p:txBody>
      </p:sp>
      <p:sp>
        <p:nvSpPr>
          <p:cNvPr id="5" name="Content Placeholder 4"/>
          <p:cNvSpPr>
            <a:spLocks noGrp="1"/>
          </p:cNvSpPr>
          <p:nvPr>
            <p:ph sz="quarter" idx="35" hasCustomPrompt="1"/>
          </p:nvPr>
        </p:nvSpPr>
        <p:spPr>
          <a:xfrm>
            <a:off x="368301" y="1246717"/>
            <a:ext cx="11447783" cy="4307809"/>
          </a:xfrm>
        </p:spPr>
        <p:txBody>
          <a:bodyPr anchor="ctr"/>
          <a:lstStyle>
            <a:lvl1pPr algn="ctr">
              <a:defRPr baseline="0">
                <a:solidFill>
                  <a:schemeClr val="tx1"/>
                </a:solidFill>
                <a:latin typeface="Century Gothic" charset="0"/>
                <a:ea typeface="Century Gothic" charset="0"/>
                <a:cs typeface="Century Gothic" charset="0"/>
              </a:defRPr>
            </a:lvl1pPr>
            <a:lvl2pPr>
              <a:defRPr>
                <a:solidFill>
                  <a:schemeClr val="tx1"/>
                </a:solidFill>
                <a:latin typeface="Century Gothic" charset="0"/>
                <a:ea typeface="Century Gothic" charset="0"/>
                <a:cs typeface="Century Gothic" charset="0"/>
              </a:defRPr>
            </a:lvl2pPr>
            <a:lvl3pPr>
              <a:defRPr>
                <a:solidFill>
                  <a:schemeClr val="tx1"/>
                </a:solidFill>
                <a:latin typeface="Century Gothic" charset="0"/>
                <a:ea typeface="Century Gothic" charset="0"/>
                <a:cs typeface="Century Gothic" charset="0"/>
              </a:defRPr>
            </a:lvl3pPr>
            <a:lvl4pPr>
              <a:defRPr>
                <a:solidFill>
                  <a:schemeClr val="tx1"/>
                </a:solidFill>
                <a:latin typeface="Century Gothic" charset="0"/>
                <a:ea typeface="Century Gothic" charset="0"/>
                <a:cs typeface="Century Gothic" charset="0"/>
              </a:defRPr>
            </a:lvl4pPr>
            <a:lvl5pPr>
              <a:defRPr>
                <a:solidFill>
                  <a:schemeClr val="tx1"/>
                </a:solidFill>
                <a:latin typeface="Century Gothic" charset="0"/>
                <a:ea typeface="Century Gothic" charset="0"/>
                <a:cs typeface="Century Gothic" charset="0"/>
              </a:defRPr>
            </a:lvl5pPr>
          </a:lstStyle>
          <a:p>
            <a:pPr lvl="0"/>
            <a:r>
              <a:rPr lang="en-US" dirty="0"/>
              <a:t>Add Chart, Table, Smart Art or Video Here</a:t>
            </a:r>
          </a:p>
          <a:p>
            <a:pPr lvl="0"/>
            <a:endParaRPr lang="en-US" dirty="0"/>
          </a:p>
          <a:p>
            <a:pPr lvl="0"/>
            <a:endParaRPr lang="en-US" dirty="0"/>
          </a:p>
        </p:txBody>
      </p:sp>
      <p:sp>
        <p:nvSpPr>
          <p:cNvPr id="21"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ata (2 Col Chart) — 4">
    <p:spTree>
      <p:nvGrpSpPr>
        <p:cNvPr id="1" name=""/>
        <p:cNvGrpSpPr/>
        <p:nvPr/>
      </p:nvGrpSpPr>
      <p:grpSpPr>
        <a:xfrm>
          <a:off x="0" y="0"/>
          <a:ext cx="0" cy="0"/>
          <a:chOff x="0" y="0"/>
          <a:chExt cx="0" cy="0"/>
        </a:xfrm>
      </p:grpSpPr>
      <p:sp>
        <p:nvSpPr>
          <p:cNvPr id="11" name="Slide Number Placeholder 4"/>
          <p:cNvSpPr txBox="1">
            <a:spLocks/>
          </p:cNvSpPr>
          <p:nvPr userDrawn="1"/>
        </p:nvSpPr>
        <p:spPr>
          <a:xfrm>
            <a:off x="230954"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cxnSp>
        <p:nvCxnSpPr>
          <p:cNvPr id="4" name="Straight Connector 3"/>
          <p:cNvCxnSpPr/>
          <p:nvPr userDrawn="1"/>
        </p:nvCxnSpPr>
        <p:spPr>
          <a:xfrm>
            <a:off x="6089011" y="1111778"/>
            <a:ext cx="0" cy="458362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32" hasCustomPrompt="1"/>
          </p:nvPr>
        </p:nvSpPr>
        <p:spPr>
          <a:xfrm>
            <a:off x="528999" y="5593241"/>
            <a:ext cx="5031015" cy="597648"/>
          </a:xfrm>
        </p:spPr>
        <p:txBody>
          <a:bodyP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1333" b="0" i="0">
                <a:solidFill>
                  <a:schemeClr val="tx2"/>
                </a:solidFill>
                <a:effectLst/>
              </a:defRPr>
            </a:lvl1pPr>
          </a:lstStyle>
          <a:p>
            <a:r>
              <a:rPr lang="en-US" dirty="0"/>
              <a:t>Add Source Title Here</a:t>
            </a:r>
          </a:p>
        </p:txBody>
      </p:sp>
      <p:sp>
        <p:nvSpPr>
          <p:cNvPr id="12" name="Text Placeholder 2"/>
          <p:cNvSpPr>
            <a:spLocks noGrp="1"/>
          </p:cNvSpPr>
          <p:nvPr>
            <p:ph type="body" sz="quarter" idx="33" hasCustomPrompt="1"/>
          </p:nvPr>
        </p:nvSpPr>
        <p:spPr>
          <a:xfrm>
            <a:off x="6618010" y="5593241"/>
            <a:ext cx="5031015" cy="597648"/>
          </a:xfrm>
        </p:spPr>
        <p:txBody>
          <a:bodyP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1333" b="0" i="0">
                <a:solidFill>
                  <a:schemeClr val="tx2"/>
                </a:solidFill>
                <a:effectLst/>
              </a:defRPr>
            </a:lvl1pPr>
          </a:lstStyle>
          <a:p>
            <a:r>
              <a:rPr lang="en-US" dirty="0"/>
              <a:t>Add Source Title Here</a:t>
            </a:r>
          </a:p>
        </p:txBody>
      </p:sp>
      <p:grpSp>
        <p:nvGrpSpPr>
          <p:cNvPr id="13" name="Group 12"/>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15" name="Oval 14"/>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Oval 15"/>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Oval 16"/>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Oval 17"/>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Oval 18"/>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Oval 19"/>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Oval 20"/>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Oval 21"/>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Oval 22"/>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4" name="Text Placeholder 4"/>
          <p:cNvSpPr>
            <a:spLocks noGrp="1"/>
          </p:cNvSpPr>
          <p:nvPr>
            <p:ph type="body" sz="quarter" idx="34" hasCustomPrompt="1"/>
          </p:nvPr>
        </p:nvSpPr>
        <p:spPr>
          <a:xfrm>
            <a:off x="683685" y="6429417"/>
            <a:ext cx="5168900" cy="213267"/>
          </a:xfrm>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067">
                <a:solidFill>
                  <a:schemeClr val="tx2">
                    <a:lumMod val="60000"/>
                    <a:lumOff val="40000"/>
                  </a:schemeClr>
                </a:solidFill>
              </a:defRPr>
            </a:lvl1pPr>
          </a:lstStyle>
          <a:p>
            <a:r>
              <a:rPr lang="en-US" dirty="0"/>
              <a:t>Add Source Title Here</a:t>
            </a:r>
          </a:p>
        </p:txBody>
      </p:sp>
      <p:sp>
        <p:nvSpPr>
          <p:cNvPr id="26" name="Content Placeholder 4"/>
          <p:cNvSpPr>
            <a:spLocks noGrp="1"/>
          </p:cNvSpPr>
          <p:nvPr>
            <p:ph sz="quarter" idx="35" hasCustomPrompt="1"/>
          </p:nvPr>
        </p:nvSpPr>
        <p:spPr>
          <a:xfrm>
            <a:off x="528999" y="1231447"/>
            <a:ext cx="5031015" cy="4313767"/>
          </a:xfrm>
        </p:spPr>
        <p:txBody>
          <a:bodyPr anchor="ctr"/>
          <a:lstStyle>
            <a:lvl1pPr algn="ctr">
              <a:defRPr baseline="0">
                <a:solidFill>
                  <a:schemeClr val="tx1"/>
                </a:solidFill>
                <a:latin typeface="Century Gothic" charset="0"/>
                <a:ea typeface="Century Gothic" charset="0"/>
                <a:cs typeface="Century Gothic" charset="0"/>
              </a:defRPr>
            </a:lvl1pPr>
            <a:lvl2pPr>
              <a:defRPr>
                <a:solidFill>
                  <a:schemeClr val="tx1"/>
                </a:solidFill>
                <a:latin typeface="Century Gothic" charset="0"/>
                <a:ea typeface="Century Gothic" charset="0"/>
                <a:cs typeface="Century Gothic" charset="0"/>
              </a:defRPr>
            </a:lvl2pPr>
            <a:lvl3pPr>
              <a:defRPr>
                <a:solidFill>
                  <a:schemeClr val="tx1"/>
                </a:solidFill>
                <a:latin typeface="Century Gothic" charset="0"/>
                <a:ea typeface="Century Gothic" charset="0"/>
                <a:cs typeface="Century Gothic" charset="0"/>
              </a:defRPr>
            </a:lvl3pPr>
            <a:lvl4pPr>
              <a:defRPr>
                <a:solidFill>
                  <a:schemeClr val="tx1"/>
                </a:solidFill>
                <a:latin typeface="Century Gothic" charset="0"/>
                <a:ea typeface="Century Gothic" charset="0"/>
                <a:cs typeface="Century Gothic" charset="0"/>
              </a:defRPr>
            </a:lvl4pPr>
            <a:lvl5pPr>
              <a:defRPr>
                <a:solidFill>
                  <a:schemeClr val="tx1"/>
                </a:solidFill>
                <a:latin typeface="Century Gothic" charset="0"/>
                <a:ea typeface="Century Gothic" charset="0"/>
                <a:cs typeface="Century Gothic" charset="0"/>
              </a:defRPr>
            </a:lvl5pPr>
          </a:lstStyle>
          <a:p>
            <a:pPr lvl="0"/>
            <a:r>
              <a:rPr lang="en-US" dirty="0"/>
              <a:t>Add Chart, Table, </a:t>
            </a:r>
            <a:br>
              <a:rPr lang="en-US" dirty="0"/>
            </a:br>
            <a:r>
              <a:rPr lang="en-US" dirty="0"/>
              <a:t>Smart Art or Video Here</a:t>
            </a:r>
          </a:p>
          <a:p>
            <a:pPr lvl="0"/>
            <a:endParaRPr lang="en-US" dirty="0"/>
          </a:p>
          <a:p>
            <a:pPr lvl="0"/>
            <a:endParaRPr lang="en-US" dirty="0"/>
          </a:p>
        </p:txBody>
      </p:sp>
      <p:sp>
        <p:nvSpPr>
          <p:cNvPr id="27" name="Content Placeholder 4"/>
          <p:cNvSpPr>
            <a:spLocks noGrp="1"/>
          </p:cNvSpPr>
          <p:nvPr>
            <p:ph sz="quarter" idx="36" hasCustomPrompt="1"/>
          </p:nvPr>
        </p:nvSpPr>
        <p:spPr>
          <a:xfrm>
            <a:off x="6618009" y="1231446"/>
            <a:ext cx="5031015" cy="4313767"/>
          </a:xfrm>
        </p:spPr>
        <p:txBody>
          <a:bodyPr anchor="ctr"/>
          <a:lstStyle>
            <a:lvl1pPr algn="ctr">
              <a:defRPr baseline="0">
                <a:solidFill>
                  <a:schemeClr val="tx1"/>
                </a:solidFill>
                <a:latin typeface="Century Gothic" charset="0"/>
                <a:ea typeface="Century Gothic" charset="0"/>
                <a:cs typeface="Century Gothic" charset="0"/>
              </a:defRPr>
            </a:lvl1pPr>
            <a:lvl2pPr>
              <a:defRPr>
                <a:solidFill>
                  <a:schemeClr val="tx1"/>
                </a:solidFill>
                <a:latin typeface="Century Gothic" charset="0"/>
                <a:ea typeface="Century Gothic" charset="0"/>
                <a:cs typeface="Century Gothic" charset="0"/>
              </a:defRPr>
            </a:lvl2pPr>
            <a:lvl3pPr>
              <a:defRPr>
                <a:solidFill>
                  <a:schemeClr val="tx1"/>
                </a:solidFill>
                <a:latin typeface="Century Gothic" charset="0"/>
                <a:ea typeface="Century Gothic" charset="0"/>
                <a:cs typeface="Century Gothic" charset="0"/>
              </a:defRPr>
            </a:lvl3pPr>
            <a:lvl4pPr>
              <a:defRPr>
                <a:solidFill>
                  <a:schemeClr val="tx1"/>
                </a:solidFill>
                <a:latin typeface="Century Gothic" charset="0"/>
                <a:ea typeface="Century Gothic" charset="0"/>
                <a:cs typeface="Century Gothic" charset="0"/>
              </a:defRPr>
            </a:lvl4pPr>
            <a:lvl5pPr>
              <a:defRPr>
                <a:solidFill>
                  <a:schemeClr val="tx1"/>
                </a:solidFill>
                <a:latin typeface="Century Gothic" charset="0"/>
                <a:ea typeface="Century Gothic" charset="0"/>
                <a:cs typeface="Century Gothic" charset="0"/>
              </a:defRPr>
            </a:lvl5pPr>
          </a:lstStyle>
          <a:p>
            <a:pPr lvl="0"/>
            <a:r>
              <a:rPr lang="en-US" dirty="0"/>
              <a:t>Add Chart, Table, </a:t>
            </a:r>
            <a:br>
              <a:rPr lang="en-US" dirty="0"/>
            </a:br>
            <a:r>
              <a:rPr lang="en-US" dirty="0"/>
              <a:t>Smart Art or Video Here</a:t>
            </a:r>
          </a:p>
          <a:p>
            <a:pPr lvl="0"/>
            <a:endParaRPr lang="en-US" dirty="0"/>
          </a:p>
          <a:p>
            <a:pPr lvl="0"/>
            <a:endParaRPr lang="en-US" dirty="0"/>
          </a:p>
        </p:txBody>
      </p:sp>
      <p:sp>
        <p:nvSpPr>
          <p:cNvPr id="25"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ata (3 Col Chart) — 5">
    <p:spTree>
      <p:nvGrpSpPr>
        <p:cNvPr id="1" name=""/>
        <p:cNvGrpSpPr/>
        <p:nvPr/>
      </p:nvGrpSpPr>
      <p:grpSpPr>
        <a:xfrm>
          <a:off x="0" y="0"/>
          <a:ext cx="0" cy="0"/>
          <a:chOff x="0" y="0"/>
          <a:chExt cx="0" cy="0"/>
        </a:xfrm>
      </p:grpSpPr>
      <p:sp>
        <p:nvSpPr>
          <p:cNvPr id="11" name="Slide Number Placeholder 4"/>
          <p:cNvSpPr txBox="1">
            <a:spLocks/>
          </p:cNvSpPr>
          <p:nvPr userDrawn="1"/>
        </p:nvSpPr>
        <p:spPr>
          <a:xfrm>
            <a:off x="230954"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cxnSp>
        <p:nvCxnSpPr>
          <p:cNvPr id="8" name="Straight Connector 7"/>
          <p:cNvCxnSpPr/>
          <p:nvPr userDrawn="1"/>
        </p:nvCxnSpPr>
        <p:spPr>
          <a:xfrm flipH="1">
            <a:off x="4112166" y="1575891"/>
            <a:ext cx="1" cy="323466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8024178" y="1575891"/>
            <a:ext cx="1" cy="323466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Text Placeholder 2"/>
          <p:cNvSpPr>
            <a:spLocks noGrp="1"/>
          </p:cNvSpPr>
          <p:nvPr>
            <p:ph type="body" sz="quarter" idx="32" hasCustomPrompt="1"/>
          </p:nvPr>
        </p:nvSpPr>
        <p:spPr>
          <a:xfrm>
            <a:off x="529000" y="4885183"/>
            <a:ext cx="3254321" cy="763109"/>
          </a:xfrm>
        </p:spPr>
        <p:txBody>
          <a:bodyP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333" baseline="0">
                <a:solidFill>
                  <a:schemeClr val="tx2"/>
                </a:solidFill>
              </a:defRPr>
            </a:lvl1pPr>
          </a:lstStyle>
          <a:p>
            <a:r>
              <a:rPr lang="en-US" dirty="0"/>
              <a:t>Add Source Title Here</a:t>
            </a:r>
          </a:p>
        </p:txBody>
      </p:sp>
      <p:sp>
        <p:nvSpPr>
          <p:cNvPr id="16" name="Text Placeholder 2"/>
          <p:cNvSpPr>
            <a:spLocks noGrp="1"/>
          </p:cNvSpPr>
          <p:nvPr>
            <p:ph type="body" sz="quarter" idx="33" hasCustomPrompt="1"/>
          </p:nvPr>
        </p:nvSpPr>
        <p:spPr>
          <a:xfrm>
            <a:off x="4461850" y="4885183"/>
            <a:ext cx="3254321" cy="763109"/>
          </a:xfrm>
        </p:spPr>
        <p:txBody>
          <a:bodyP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333" baseline="0">
                <a:solidFill>
                  <a:schemeClr val="tx2"/>
                </a:solidFill>
              </a:defRPr>
            </a:lvl1pPr>
          </a:lstStyle>
          <a:p>
            <a:r>
              <a:rPr lang="en-US" dirty="0"/>
              <a:t>Add Source Title Here</a:t>
            </a:r>
          </a:p>
        </p:txBody>
      </p:sp>
      <p:sp>
        <p:nvSpPr>
          <p:cNvPr id="17" name="Text Placeholder 2"/>
          <p:cNvSpPr>
            <a:spLocks noGrp="1"/>
          </p:cNvSpPr>
          <p:nvPr>
            <p:ph type="body" sz="quarter" idx="34" hasCustomPrompt="1"/>
          </p:nvPr>
        </p:nvSpPr>
        <p:spPr>
          <a:xfrm>
            <a:off x="8351161" y="4885183"/>
            <a:ext cx="3254321" cy="763109"/>
          </a:xfrm>
        </p:spPr>
        <p:txBody>
          <a:bodyP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333" baseline="0">
                <a:solidFill>
                  <a:schemeClr val="tx2"/>
                </a:solidFill>
              </a:defRPr>
            </a:lvl1pPr>
          </a:lstStyle>
          <a:p>
            <a:r>
              <a:rPr lang="en-US" dirty="0"/>
              <a:t>Add Source Title Here</a:t>
            </a:r>
          </a:p>
        </p:txBody>
      </p:sp>
      <p:grpSp>
        <p:nvGrpSpPr>
          <p:cNvPr id="14" name="Group 13"/>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15" name="Oval 14"/>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Oval 17"/>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Oval 18"/>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Oval 19"/>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Oval 20"/>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Oval 21"/>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Oval 22"/>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Oval 23"/>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Oval 24"/>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6" name="Text Placeholder 4"/>
          <p:cNvSpPr>
            <a:spLocks noGrp="1"/>
          </p:cNvSpPr>
          <p:nvPr>
            <p:ph type="body" sz="quarter" idx="35" hasCustomPrompt="1"/>
          </p:nvPr>
        </p:nvSpPr>
        <p:spPr>
          <a:xfrm>
            <a:off x="683685" y="6429417"/>
            <a:ext cx="5168900" cy="213267"/>
          </a:xfrm>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067">
                <a:solidFill>
                  <a:schemeClr val="tx2">
                    <a:lumMod val="60000"/>
                    <a:lumOff val="40000"/>
                  </a:schemeClr>
                </a:solidFill>
              </a:defRPr>
            </a:lvl1pPr>
          </a:lstStyle>
          <a:p>
            <a:r>
              <a:rPr lang="en-US" dirty="0"/>
              <a:t>Add Source Title Here</a:t>
            </a:r>
          </a:p>
        </p:txBody>
      </p:sp>
      <p:sp>
        <p:nvSpPr>
          <p:cNvPr id="28" name="Content Placeholder 4"/>
          <p:cNvSpPr>
            <a:spLocks noGrp="1"/>
          </p:cNvSpPr>
          <p:nvPr>
            <p:ph sz="quarter" idx="36" hasCustomPrompt="1"/>
          </p:nvPr>
        </p:nvSpPr>
        <p:spPr>
          <a:xfrm>
            <a:off x="529000" y="1671886"/>
            <a:ext cx="3254321" cy="3051385"/>
          </a:xfrm>
        </p:spPr>
        <p:txBody>
          <a:bodyPr anchor="ctr">
            <a:normAutofit/>
          </a:bodyPr>
          <a:lstStyle>
            <a:lvl1pPr algn="ctr">
              <a:defRPr sz="1867" baseline="0">
                <a:solidFill>
                  <a:schemeClr val="tx1"/>
                </a:solidFill>
                <a:latin typeface="Century Gothic" charset="0"/>
                <a:ea typeface="Century Gothic" charset="0"/>
                <a:cs typeface="Century Gothic" charset="0"/>
              </a:defRPr>
            </a:lvl1pPr>
            <a:lvl2pPr>
              <a:defRPr>
                <a:solidFill>
                  <a:schemeClr val="tx1"/>
                </a:solidFill>
                <a:latin typeface="Century Gothic" charset="0"/>
                <a:ea typeface="Century Gothic" charset="0"/>
                <a:cs typeface="Century Gothic" charset="0"/>
              </a:defRPr>
            </a:lvl2pPr>
            <a:lvl3pPr>
              <a:defRPr>
                <a:solidFill>
                  <a:schemeClr val="tx1"/>
                </a:solidFill>
                <a:latin typeface="Century Gothic" charset="0"/>
                <a:ea typeface="Century Gothic" charset="0"/>
                <a:cs typeface="Century Gothic" charset="0"/>
              </a:defRPr>
            </a:lvl3pPr>
            <a:lvl4pPr>
              <a:defRPr>
                <a:solidFill>
                  <a:schemeClr val="tx1"/>
                </a:solidFill>
                <a:latin typeface="Century Gothic" charset="0"/>
                <a:ea typeface="Century Gothic" charset="0"/>
                <a:cs typeface="Century Gothic" charset="0"/>
              </a:defRPr>
            </a:lvl4pPr>
            <a:lvl5pPr>
              <a:defRPr>
                <a:solidFill>
                  <a:schemeClr val="tx1"/>
                </a:solidFill>
                <a:latin typeface="Century Gothic" charset="0"/>
                <a:ea typeface="Century Gothic" charset="0"/>
                <a:cs typeface="Century Gothic" charset="0"/>
              </a:defRPr>
            </a:lvl5pPr>
          </a:lstStyle>
          <a:p>
            <a:pPr lvl="0"/>
            <a:r>
              <a:rPr lang="en-US" dirty="0"/>
              <a:t>Add Chart, Table, </a:t>
            </a:r>
            <a:br>
              <a:rPr lang="en-US" dirty="0"/>
            </a:br>
            <a:r>
              <a:rPr lang="en-US" dirty="0"/>
              <a:t>Smart Art or Video Here</a:t>
            </a:r>
          </a:p>
          <a:p>
            <a:pPr lvl="0"/>
            <a:endParaRPr lang="en-US" dirty="0"/>
          </a:p>
          <a:p>
            <a:pPr lvl="0"/>
            <a:endParaRPr lang="en-US" dirty="0"/>
          </a:p>
          <a:p>
            <a:pPr lvl="0"/>
            <a:endParaRPr lang="en-US" dirty="0"/>
          </a:p>
          <a:p>
            <a:pPr lvl="0"/>
            <a:endParaRPr lang="en-US" dirty="0"/>
          </a:p>
        </p:txBody>
      </p:sp>
      <p:sp>
        <p:nvSpPr>
          <p:cNvPr id="29" name="Content Placeholder 4"/>
          <p:cNvSpPr>
            <a:spLocks noGrp="1"/>
          </p:cNvSpPr>
          <p:nvPr>
            <p:ph sz="quarter" idx="37" hasCustomPrompt="1"/>
          </p:nvPr>
        </p:nvSpPr>
        <p:spPr>
          <a:xfrm>
            <a:off x="4441013" y="1671886"/>
            <a:ext cx="3254321" cy="3051385"/>
          </a:xfrm>
        </p:spPr>
        <p:txBody>
          <a:bodyPr anchor="ctr">
            <a:normAutofit/>
          </a:bodyPr>
          <a:lstStyle>
            <a:lvl1pPr algn="ctr">
              <a:defRPr sz="1867" baseline="0">
                <a:solidFill>
                  <a:schemeClr val="tx1"/>
                </a:solidFill>
                <a:latin typeface="Century Gothic" charset="0"/>
                <a:ea typeface="Century Gothic" charset="0"/>
                <a:cs typeface="Century Gothic" charset="0"/>
              </a:defRPr>
            </a:lvl1pPr>
            <a:lvl2pPr>
              <a:defRPr>
                <a:solidFill>
                  <a:schemeClr val="tx1"/>
                </a:solidFill>
                <a:latin typeface="Century Gothic" charset="0"/>
                <a:ea typeface="Century Gothic" charset="0"/>
                <a:cs typeface="Century Gothic" charset="0"/>
              </a:defRPr>
            </a:lvl2pPr>
            <a:lvl3pPr>
              <a:defRPr>
                <a:solidFill>
                  <a:schemeClr val="tx1"/>
                </a:solidFill>
                <a:latin typeface="Century Gothic" charset="0"/>
                <a:ea typeface="Century Gothic" charset="0"/>
                <a:cs typeface="Century Gothic" charset="0"/>
              </a:defRPr>
            </a:lvl3pPr>
            <a:lvl4pPr>
              <a:defRPr>
                <a:solidFill>
                  <a:schemeClr val="tx1"/>
                </a:solidFill>
                <a:latin typeface="Century Gothic" charset="0"/>
                <a:ea typeface="Century Gothic" charset="0"/>
                <a:cs typeface="Century Gothic" charset="0"/>
              </a:defRPr>
            </a:lvl4pPr>
            <a:lvl5pPr>
              <a:defRPr>
                <a:solidFill>
                  <a:schemeClr val="tx1"/>
                </a:solidFill>
                <a:latin typeface="Century Gothic" charset="0"/>
                <a:ea typeface="Century Gothic" charset="0"/>
                <a:cs typeface="Century Gothic" charset="0"/>
              </a:defRPr>
            </a:lvl5pPr>
          </a:lstStyle>
          <a:p>
            <a:pPr lvl="0"/>
            <a:r>
              <a:rPr lang="en-US" dirty="0"/>
              <a:t>Add Chart, Table, </a:t>
            </a:r>
            <a:br>
              <a:rPr lang="en-US" dirty="0"/>
            </a:br>
            <a:r>
              <a:rPr lang="en-US" dirty="0"/>
              <a:t>Smart Art or Video Here</a:t>
            </a:r>
          </a:p>
          <a:p>
            <a:pPr lvl="0"/>
            <a:endParaRPr lang="en-US" dirty="0"/>
          </a:p>
          <a:p>
            <a:pPr lvl="0"/>
            <a:endParaRPr lang="en-US" dirty="0"/>
          </a:p>
          <a:p>
            <a:pPr lvl="0"/>
            <a:endParaRPr lang="en-US" dirty="0"/>
          </a:p>
          <a:p>
            <a:pPr lvl="0"/>
            <a:endParaRPr lang="en-US" dirty="0"/>
          </a:p>
        </p:txBody>
      </p:sp>
      <p:sp>
        <p:nvSpPr>
          <p:cNvPr id="30" name="Content Placeholder 4"/>
          <p:cNvSpPr>
            <a:spLocks noGrp="1"/>
          </p:cNvSpPr>
          <p:nvPr>
            <p:ph sz="quarter" idx="38" hasCustomPrompt="1"/>
          </p:nvPr>
        </p:nvSpPr>
        <p:spPr>
          <a:xfrm>
            <a:off x="8351161" y="1671886"/>
            <a:ext cx="3254321" cy="3051385"/>
          </a:xfrm>
        </p:spPr>
        <p:txBody>
          <a:bodyPr anchor="ctr">
            <a:normAutofit/>
          </a:bodyPr>
          <a:lstStyle>
            <a:lvl1pPr algn="ctr">
              <a:defRPr sz="1867" baseline="0">
                <a:solidFill>
                  <a:schemeClr val="tx1"/>
                </a:solidFill>
                <a:latin typeface="Century Gothic" charset="0"/>
                <a:ea typeface="Century Gothic" charset="0"/>
                <a:cs typeface="Century Gothic" charset="0"/>
              </a:defRPr>
            </a:lvl1pPr>
            <a:lvl2pPr>
              <a:defRPr>
                <a:solidFill>
                  <a:schemeClr val="tx1"/>
                </a:solidFill>
                <a:latin typeface="Century Gothic" charset="0"/>
                <a:ea typeface="Century Gothic" charset="0"/>
                <a:cs typeface="Century Gothic" charset="0"/>
              </a:defRPr>
            </a:lvl2pPr>
            <a:lvl3pPr>
              <a:defRPr>
                <a:solidFill>
                  <a:schemeClr val="tx1"/>
                </a:solidFill>
                <a:latin typeface="Century Gothic" charset="0"/>
                <a:ea typeface="Century Gothic" charset="0"/>
                <a:cs typeface="Century Gothic" charset="0"/>
              </a:defRPr>
            </a:lvl3pPr>
            <a:lvl4pPr>
              <a:defRPr>
                <a:solidFill>
                  <a:schemeClr val="tx1"/>
                </a:solidFill>
                <a:latin typeface="Century Gothic" charset="0"/>
                <a:ea typeface="Century Gothic" charset="0"/>
                <a:cs typeface="Century Gothic" charset="0"/>
              </a:defRPr>
            </a:lvl4pPr>
            <a:lvl5pPr>
              <a:defRPr>
                <a:solidFill>
                  <a:schemeClr val="tx1"/>
                </a:solidFill>
                <a:latin typeface="Century Gothic" charset="0"/>
                <a:ea typeface="Century Gothic" charset="0"/>
                <a:cs typeface="Century Gothic" charset="0"/>
              </a:defRPr>
            </a:lvl5pPr>
          </a:lstStyle>
          <a:p>
            <a:pPr lvl="0"/>
            <a:r>
              <a:rPr lang="en-US" dirty="0"/>
              <a:t>Add Chart, Table, </a:t>
            </a:r>
            <a:br>
              <a:rPr lang="en-US" dirty="0"/>
            </a:br>
            <a:r>
              <a:rPr lang="en-US" dirty="0"/>
              <a:t>Smart Art or Video Here</a:t>
            </a:r>
          </a:p>
          <a:p>
            <a:pPr lvl="0"/>
            <a:endParaRPr lang="en-US" dirty="0"/>
          </a:p>
          <a:p>
            <a:pPr lvl="0"/>
            <a:endParaRPr lang="en-US" dirty="0"/>
          </a:p>
          <a:p>
            <a:pPr lvl="0"/>
            <a:endParaRPr lang="en-US" dirty="0"/>
          </a:p>
          <a:p>
            <a:pPr lvl="0"/>
            <a:endParaRPr lang="en-US" dirty="0"/>
          </a:p>
        </p:txBody>
      </p:sp>
      <p:sp>
        <p:nvSpPr>
          <p:cNvPr id="27"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ogo">
    <p:spTree>
      <p:nvGrpSpPr>
        <p:cNvPr id="1" name=""/>
        <p:cNvGrpSpPr/>
        <p:nvPr/>
      </p:nvGrpSpPr>
      <p:grpSpPr>
        <a:xfrm>
          <a:off x="0" y="0"/>
          <a:ext cx="0" cy="0"/>
          <a:chOff x="0" y="0"/>
          <a:chExt cx="0" cy="0"/>
        </a:xfrm>
      </p:grpSpPr>
      <p:sp>
        <p:nvSpPr>
          <p:cNvPr id="26" name="Picture Placeholder 22"/>
          <p:cNvSpPr>
            <a:spLocks noGrp="1"/>
          </p:cNvSpPr>
          <p:nvPr>
            <p:ph type="pic" sz="quarter" idx="13" hasCustomPrompt="1"/>
          </p:nvPr>
        </p:nvSpPr>
        <p:spPr>
          <a:xfrm>
            <a:off x="514351" y="4438742"/>
            <a:ext cx="1682749" cy="1301751"/>
          </a:xfrm>
        </p:spPr>
        <p:txBody>
          <a:bodyPr anchor="ctr">
            <a:normAutofit/>
          </a:bodyPr>
          <a:lstStyle>
            <a:lvl1pPr marL="0" indent="0" algn="ctr">
              <a:buNone/>
              <a:defRPr sz="1600"/>
            </a:lvl1pPr>
          </a:lstStyle>
          <a:p>
            <a:r>
              <a:rPr lang="en-US"/>
              <a:t>LOGO </a:t>
            </a:r>
            <a:br>
              <a:rPr lang="en-US"/>
            </a:br>
            <a:r>
              <a:rPr lang="en-US"/>
              <a:t>GOES </a:t>
            </a:r>
            <a:r>
              <a:rPr lang="en-US" dirty="0"/>
              <a:t>HERE</a:t>
            </a:r>
          </a:p>
        </p:txBody>
      </p:sp>
      <p:sp>
        <p:nvSpPr>
          <p:cNvPr id="25" name="Picture Placeholder 22"/>
          <p:cNvSpPr>
            <a:spLocks noGrp="1"/>
          </p:cNvSpPr>
          <p:nvPr>
            <p:ph type="pic" sz="quarter" idx="12" hasCustomPrompt="1"/>
          </p:nvPr>
        </p:nvSpPr>
        <p:spPr>
          <a:xfrm>
            <a:off x="514351" y="2906190"/>
            <a:ext cx="1682749" cy="1301751"/>
          </a:xfrm>
        </p:spPr>
        <p:txBody>
          <a:bodyPr anchor="ctr">
            <a:normAutofit/>
          </a:bodyPr>
          <a:lstStyle>
            <a:lvl1pPr marL="0" indent="0" algn="ctr">
              <a:buNone/>
              <a:defRPr sz="1600"/>
            </a:lvl1pPr>
          </a:lstStyle>
          <a:p>
            <a:r>
              <a:rPr lang="en-US"/>
              <a:t>LOGO </a:t>
            </a:r>
            <a:br>
              <a:rPr lang="en-US"/>
            </a:br>
            <a:r>
              <a:rPr lang="en-US"/>
              <a:t>GOES </a:t>
            </a:r>
            <a:r>
              <a:rPr lang="en-US" dirty="0"/>
              <a:t>HERE</a:t>
            </a:r>
          </a:p>
        </p:txBody>
      </p:sp>
      <p:sp>
        <p:nvSpPr>
          <p:cNvPr id="6" name="Slide Number Placeholder 4"/>
          <p:cNvSpPr txBox="1">
            <a:spLocks/>
          </p:cNvSpPr>
          <p:nvPr userDrawn="1"/>
        </p:nvSpPr>
        <p:spPr>
          <a:xfrm>
            <a:off x="230954"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23" name="Picture Placeholder 22"/>
          <p:cNvSpPr>
            <a:spLocks noGrp="1"/>
          </p:cNvSpPr>
          <p:nvPr>
            <p:ph type="pic" sz="quarter" idx="10" hasCustomPrompt="1"/>
          </p:nvPr>
        </p:nvSpPr>
        <p:spPr>
          <a:xfrm>
            <a:off x="514351" y="1371579"/>
            <a:ext cx="1682749" cy="1301751"/>
          </a:xfrm>
        </p:spPr>
        <p:txBody>
          <a:bodyPr anchor="ctr">
            <a:normAutofit/>
          </a:bodyPr>
          <a:lstStyle>
            <a:lvl1pPr marL="0" indent="0" algn="ctr">
              <a:buNone/>
              <a:defRPr sz="1600"/>
            </a:lvl1pPr>
          </a:lstStyle>
          <a:p>
            <a:r>
              <a:rPr lang="en-US"/>
              <a:t>LOGO </a:t>
            </a:r>
            <a:br>
              <a:rPr lang="en-US"/>
            </a:br>
            <a:r>
              <a:rPr lang="en-US"/>
              <a:t>GOES </a:t>
            </a:r>
            <a:r>
              <a:rPr lang="en-US" dirty="0"/>
              <a:t>HERE</a:t>
            </a:r>
          </a:p>
        </p:txBody>
      </p:sp>
      <p:sp>
        <p:nvSpPr>
          <p:cNvPr id="24" name="Picture Placeholder 22"/>
          <p:cNvSpPr>
            <a:spLocks noGrp="1"/>
          </p:cNvSpPr>
          <p:nvPr>
            <p:ph type="pic" sz="quarter" idx="11" hasCustomPrompt="1"/>
          </p:nvPr>
        </p:nvSpPr>
        <p:spPr>
          <a:xfrm>
            <a:off x="2437978" y="1371579"/>
            <a:ext cx="1682749" cy="1301751"/>
          </a:xfrm>
        </p:spPr>
        <p:txBody>
          <a:bodyPr anchor="ctr">
            <a:normAutofit/>
          </a:bodyPr>
          <a:lstStyle>
            <a:lvl1pPr marL="0" indent="0" algn="ctr">
              <a:buNone/>
              <a:defRPr sz="1600"/>
            </a:lvl1pPr>
          </a:lstStyle>
          <a:p>
            <a:r>
              <a:rPr lang="en-US" dirty="0"/>
              <a:t>LOGO </a:t>
            </a:r>
            <a:br>
              <a:rPr lang="en-US" dirty="0"/>
            </a:br>
            <a:r>
              <a:rPr lang="en-US" dirty="0"/>
              <a:t>GOES HERE</a:t>
            </a:r>
          </a:p>
        </p:txBody>
      </p:sp>
      <p:sp>
        <p:nvSpPr>
          <p:cNvPr id="27" name="Picture Placeholder 22"/>
          <p:cNvSpPr>
            <a:spLocks noGrp="1"/>
          </p:cNvSpPr>
          <p:nvPr>
            <p:ph type="pic" sz="quarter" idx="14" hasCustomPrompt="1"/>
          </p:nvPr>
        </p:nvSpPr>
        <p:spPr>
          <a:xfrm>
            <a:off x="2437978" y="2906190"/>
            <a:ext cx="1682749" cy="1301751"/>
          </a:xfrm>
        </p:spPr>
        <p:txBody>
          <a:bodyPr anchor="ctr">
            <a:normAutofit/>
          </a:bodyPr>
          <a:lstStyle>
            <a:lvl1pPr marL="0" indent="0" algn="ctr">
              <a:buNone/>
              <a:defRPr sz="1600"/>
            </a:lvl1pPr>
          </a:lstStyle>
          <a:p>
            <a:r>
              <a:rPr lang="en-US"/>
              <a:t>LOGO </a:t>
            </a:r>
            <a:br>
              <a:rPr lang="en-US"/>
            </a:br>
            <a:r>
              <a:rPr lang="en-US"/>
              <a:t>GOES </a:t>
            </a:r>
            <a:r>
              <a:rPr lang="en-US" dirty="0"/>
              <a:t>HERE</a:t>
            </a:r>
          </a:p>
        </p:txBody>
      </p:sp>
      <p:sp>
        <p:nvSpPr>
          <p:cNvPr id="28" name="Picture Placeholder 22"/>
          <p:cNvSpPr>
            <a:spLocks noGrp="1"/>
          </p:cNvSpPr>
          <p:nvPr>
            <p:ph type="pic" sz="quarter" idx="15" hasCustomPrompt="1"/>
          </p:nvPr>
        </p:nvSpPr>
        <p:spPr>
          <a:xfrm>
            <a:off x="2437978" y="4438741"/>
            <a:ext cx="1682749" cy="1301751"/>
          </a:xfrm>
        </p:spPr>
        <p:txBody>
          <a:bodyPr anchor="ctr">
            <a:normAutofit/>
          </a:bodyPr>
          <a:lstStyle>
            <a:lvl1pPr marL="0" indent="0" algn="ctr">
              <a:buNone/>
              <a:defRPr sz="1600"/>
            </a:lvl1pPr>
          </a:lstStyle>
          <a:p>
            <a:r>
              <a:rPr lang="en-US"/>
              <a:t>LOGO </a:t>
            </a:r>
            <a:br>
              <a:rPr lang="en-US"/>
            </a:br>
            <a:r>
              <a:rPr lang="en-US"/>
              <a:t>GOES </a:t>
            </a:r>
            <a:r>
              <a:rPr lang="en-US" dirty="0"/>
              <a:t>HERE</a:t>
            </a:r>
          </a:p>
        </p:txBody>
      </p:sp>
      <p:sp>
        <p:nvSpPr>
          <p:cNvPr id="29" name="Picture Placeholder 22"/>
          <p:cNvSpPr>
            <a:spLocks noGrp="1"/>
          </p:cNvSpPr>
          <p:nvPr>
            <p:ph type="pic" sz="quarter" idx="16" hasCustomPrompt="1"/>
          </p:nvPr>
        </p:nvSpPr>
        <p:spPr>
          <a:xfrm>
            <a:off x="4361604" y="1371579"/>
            <a:ext cx="1682749" cy="1301751"/>
          </a:xfrm>
        </p:spPr>
        <p:txBody>
          <a:bodyPr anchor="ctr">
            <a:normAutofit/>
          </a:bodyPr>
          <a:lstStyle>
            <a:lvl1pPr marL="0" indent="0" algn="ctr">
              <a:buNone/>
              <a:defRPr sz="1600"/>
            </a:lvl1pPr>
          </a:lstStyle>
          <a:p>
            <a:r>
              <a:rPr lang="en-US" dirty="0"/>
              <a:t>LOGO </a:t>
            </a:r>
            <a:br>
              <a:rPr lang="en-US" dirty="0"/>
            </a:br>
            <a:r>
              <a:rPr lang="en-US" dirty="0"/>
              <a:t>GOES HERE</a:t>
            </a:r>
          </a:p>
        </p:txBody>
      </p:sp>
      <p:sp>
        <p:nvSpPr>
          <p:cNvPr id="30" name="Picture Placeholder 22"/>
          <p:cNvSpPr>
            <a:spLocks noGrp="1"/>
          </p:cNvSpPr>
          <p:nvPr>
            <p:ph type="pic" sz="quarter" idx="17" hasCustomPrompt="1"/>
          </p:nvPr>
        </p:nvSpPr>
        <p:spPr>
          <a:xfrm>
            <a:off x="4361604" y="2906190"/>
            <a:ext cx="1682749" cy="1301751"/>
          </a:xfrm>
        </p:spPr>
        <p:txBody>
          <a:bodyPr anchor="ctr">
            <a:normAutofit/>
          </a:bodyPr>
          <a:lstStyle>
            <a:lvl1pPr marL="0" indent="0" algn="ctr">
              <a:buNone/>
              <a:defRPr sz="1600"/>
            </a:lvl1pPr>
          </a:lstStyle>
          <a:p>
            <a:r>
              <a:rPr lang="en-US"/>
              <a:t>LOGO </a:t>
            </a:r>
            <a:br>
              <a:rPr lang="en-US"/>
            </a:br>
            <a:r>
              <a:rPr lang="en-US"/>
              <a:t>GOES </a:t>
            </a:r>
            <a:r>
              <a:rPr lang="en-US" dirty="0"/>
              <a:t>HERE</a:t>
            </a:r>
          </a:p>
        </p:txBody>
      </p:sp>
      <p:sp>
        <p:nvSpPr>
          <p:cNvPr id="31" name="Picture Placeholder 22"/>
          <p:cNvSpPr>
            <a:spLocks noGrp="1"/>
          </p:cNvSpPr>
          <p:nvPr>
            <p:ph type="pic" sz="quarter" idx="18" hasCustomPrompt="1"/>
          </p:nvPr>
        </p:nvSpPr>
        <p:spPr>
          <a:xfrm>
            <a:off x="4361604" y="4438741"/>
            <a:ext cx="1682749" cy="1301751"/>
          </a:xfrm>
        </p:spPr>
        <p:txBody>
          <a:bodyPr anchor="ctr">
            <a:normAutofit/>
          </a:bodyPr>
          <a:lstStyle>
            <a:lvl1pPr marL="0" indent="0" algn="ctr">
              <a:buNone/>
              <a:defRPr sz="1600"/>
            </a:lvl1pPr>
          </a:lstStyle>
          <a:p>
            <a:r>
              <a:rPr lang="en-US"/>
              <a:t>LOGO </a:t>
            </a:r>
            <a:br>
              <a:rPr lang="en-US"/>
            </a:br>
            <a:r>
              <a:rPr lang="en-US"/>
              <a:t>GOES </a:t>
            </a:r>
            <a:r>
              <a:rPr lang="en-US" dirty="0"/>
              <a:t>HERE</a:t>
            </a:r>
          </a:p>
        </p:txBody>
      </p:sp>
      <p:sp>
        <p:nvSpPr>
          <p:cNvPr id="32" name="Picture Placeholder 22"/>
          <p:cNvSpPr>
            <a:spLocks noGrp="1"/>
          </p:cNvSpPr>
          <p:nvPr>
            <p:ph type="pic" sz="quarter" idx="19" hasCustomPrompt="1"/>
          </p:nvPr>
        </p:nvSpPr>
        <p:spPr>
          <a:xfrm>
            <a:off x="6285231" y="1371579"/>
            <a:ext cx="1682749" cy="1301751"/>
          </a:xfrm>
        </p:spPr>
        <p:txBody>
          <a:bodyPr anchor="ctr">
            <a:normAutofit/>
          </a:bodyPr>
          <a:lstStyle>
            <a:lvl1pPr marL="0" indent="0" algn="ctr">
              <a:buNone/>
              <a:defRPr sz="1600"/>
            </a:lvl1pPr>
          </a:lstStyle>
          <a:p>
            <a:r>
              <a:rPr lang="en-US" dirty="0"/>
              <a:t>LOGO </a:t>
            </a:r>
            <a:br>
              <a:rPr lang="en-US" dirty="0"/>
            </a:br>
            <a:r>
              <a:rPr lang="en-US" dirty="0"/>
              <a:t>GOES HERE</a:t>
            </a:r>
          </a:p>
        </p:txBody>
      </p:sp>
      <p:sp>
        <p:nvSpPr>
          <p:cNvPr id="33" name="Picture Placeholder 22"/>
          <p:cNvSpPr>
            <a:spLocks noGrp="1"/>
          </p:cNvSpPr>
          <p:nvPr>
            <p:ph type="pic" sz="quarter" idx="20" hasCustomPrompt="1"/>
          </p:nvPr>
        </p:nvSpPr>
        <p:spPr>
          <a:xfrm>
            <a:off x="6285231" y="2906190"/>
            <a:ext cx="1682749" cy="1301751"/>
          </a:xfrm>
        </p:spPr>
        <p:txBody>
          <a:bodyPr anchor="ctr">
            <a:normAutofit/>
          </a:bodyPr>
          <a:lstStyle>
            <a:lvl1pPr marL="0" indent="0" algn="ctr">
              <a:buNone/>
              <a:defRPr sz="1600"/>
            </a:lvl1pPr>
          </a:lstStyle>
          <a:p>
            <a:r>
              <a:rPr lang="en-US"/>
              <a:t>LOGO </a:t>
            </a:r>
            <a:br>
              <a:rPr lang="en-US"/>
            </a:br>
            <a:r>
              <a:rPr lang="en-US"/>
              <a:t>GOES </a:t>
            </a:r>
            <a:r>
              <a:rPr lang="en-US" dirty="0"/>
              <a:t>HERE</a:t>
            </a:r>
          </a:p>
        </p:txBody>
      </p:sp>
      <p:sp>
        <p:nvSpPr>
          <p:cNvPr id="34" name="Picture Placeholder 22"/>
          <p:cNvSpPr>
            <a:spLocks noGrp="1"/>
          </p:cNvSpPr>
          <p:nvPr>
            <p:ph type="pic" sz="quarter" idx="21" hasCustomPrompt="1"/>
          </p:nvPr>
        </p:nvSpPr>
        <p:spPr>
          <a:xfrm>
            <a:off x="6285231" y="4438741"/>
            <a:ext cx="1682749" cy="1301751"/>
          </a:xfrm>
        </p:spPr>
        <p:txBody>
          <a:bodyPr anchor="ctr">
            <a:normAutofit/>
          </a:bodyPr>
          <a:lstStyle>
            <a:lvl1pPr marL="0" indent="0" algn="ctr">
              <a:buNone/>
              <a:defRPr sz="1600"/>
            </a:lvl1pPr>
          </a:lstStyle>
          <a:p>
            <a:r>
              <a:rPr lang="en-US" dirty="0"/>
              <a:t>LOGO </a:t>
            </a:r>
            <a:br>
              <a:rPr lang="en-US" dirty="0"/>
            </a:br>
            <a:r>
              <a:rPr lang="en-US" dirty="0"/>
              <a:t>GOES HERE</a:t>
            </a:r>
          </a:p>
        </p:txBody>
      </p:sp>
      <p:sp>
        <p:nvSpPr>
          <p:cNvPr id="35" name="Picture Placeholder 22"/>
          <p:cNvSpPr>
            <a:spLocks noGrp="1"/>
          </p:cNvSpPr>
          <p:nvPr>
            <p:ph type="pic" sz="quarter" idx="22" hasCustomPrompt="1"/>
          </p:nvPr>
        </p:nvSpPr>
        <p:spPr>
          <a:xfrm>
            <a:off x="8208858" y="1371579"/>
            <a:ext cx="1682749" cy="1301751"/>
          </a:xfrm>
        </p:spPr>
        <p:txBody>
          <a:bodyPr anchor="ctr">
            <a:normAutofit/>
          </a:bodyPr>
          <a:lstStyle>
            <a:lvl1pPr marL="0" indent="0" algn="ctr">
              <a:buNone/>
              <a:defRPr sz="1600"/>
            </a:lvl1pPr>
          </a:lstStyle>
          <a:p>
            <a:r>
              <a:rPr lang="en-US" dirty="0"/>
              <a:t>LOGO </a:t>
            </a:r>
            <a:br>
              <a:rPr lang="en-US" dirty="0"/>
            </a:br>
            <a:r>
              <a:rPr lang="en-US" dirty="0"/>
              <a:t>GOES HERE</a:t>
            </a:r>
          </a:p>
        </p:txBody>
      </p:sp>
      <p:sp>
        <p:nvSpPr>
          <p:cNvPr id="36" name="Picture Placeholder 22"/>
          <p:cNvSpPr>
            <a:spLocks noGrp="1"/>
          </p:cNvSpPr>
          <p:nvPr>
            <p:ph type="pic" sz="quarter" idx="23" hasCustomPrompt="1"/>
          </p:nvPr>
        </p:nvSpPr>
        <p:spPr>
          <a:xfrm>
            <a:off x="8208858" y="2906190"/>
            <a:ext cx="1682749" cy="1301751"/>
          </a:xfrm>
        </p:spPr>
        <p:txBody>
          <a:bodyPr anchor="ctr">
            <a:normAutofit/>
          </a:bodyPr>
          <a:lstStyle>
            <a:lvl1pPr marL="0" indent="0" algn="ctr">
              <a:buNone/>
              <a:defRPr sz="1600"/>
            </a:lvl1pPr>
          </a:lstStyle>
          <a:p>
            <a:r>
              <a:rPr lang="en-US" dirty="0"/>
              <a:t>LOGO </a:t>
            </a:r>
            <a:br>
              <a:rPr lang="en-US" dirty="0"/>
            </a:br>
            <a:r>
              <a:rPr lang="en-US" dirty="0"/>
              <a:t>GOES HERE</a:t>
            </a:r>
          </a:p>
        </p:txBody>
      </p:sp>
      <p:sp>
        <p:nvSpPr>
          <p:cNvPr id="37" name="Picture Placeholder 22"/>
          <p:cNvSpPr>
            <a:spLocks noGrp="1"/>
          </p:cNvSpPr>
          <p:nvPr>
            <p:ph type="pic" sz="quarter" idx="24" hasCustomPrompt="1"/>
          </p:nvPr>
        </p:nvSpPr>
        <p:spPr>
          <a:xfrm>
            <a:off x="8208858" y="4438741"/>
            <a:ext cx="1682749" cy="1301751"/>
          </a:xfrm>
        </p:spPr>
        <p:txBody>
          <a:bodyPr anchor="ctr">
            <a:normAutofit/>
          </a:bodyPr>
          <a:lstStyle>
            <a:lvl1pPr marL="0" indent="0" algn="ctr">
              <a:buNone/>
              <a:defRPr sz="1600"/>
            </a:lvl1pPr>
          </a:lstStyle>
          <a:p>
            <a:r>
              <a:rPr lang="en-US"/>
              <a:t>LOGO </a:t>
            </a:r>
            <a:br>
              <a:rPr lang="en-US"/>
            </a:br>
            <a:r>
              <a:rPr lang="en-US"/>
              <a:t>GOES </a:t>
            </a:r>
            <a:r>
              <a:rPr lang="en-US" dirty="0"/>
              <a:t>HERE</a:t>
            </a:r>
          </a:p>
        </p:txBody>
      </p:sp>
      <p:sp>
        <p:nvSpPr>
          <p:cNvPr id="38" name="Picture Placeholder 22"/>
          <p:cNvSpPr>
            <a:spLocks noGrp="1"/>
          </p:cNvSpPr>
          <p:nvPr>
            <p:ph type="pic" sz="quarter" idx="25" hasCustomPrompt="1"/>
          </p:nvPr>
        </p:nvSpPr>
        <p:spPr>
          <a:xfrm>
            <a:off x="10132484" y="1371579"/>
            <a:ext cx="1682749" cy="1301751"/>
          </a:xfrm>
        </p:spPr>
        <p:txBody>
          <a:bodyPr anchor="ctr">
            <a:normAutofit/>
          </a:bodyPr>
          <a:lstStyle>
            <a:lvl1pPr marL="0" indent="0" algn="ctr">
              <a:buNone/>
              <a:defRPr sz="1600"/>
            </a:lvl1pPr>
          </a:lstStyle>
          <a:p>
            <a:r>
              <a:rPr lang="en-US" dirty="0"/>
              <a:t>LOGO </a:t>
            </a:r>
            <a:br>
              <a:rPr lang="en-US" dirty="0"/>
            </a:br>
            <a:r>
              <a:rPr lang="en-US" dirty="0"/>
              <a:t>GOES HERE</a:t>
            </a:r>
          </a:p>
        </p:txBody>
      </p:sp>
      <p:sp>
        <p:nvSpPr>
          <p:cNvPr id="39" name="Picture Placeholder 22"/>
          <p:cNvSpPr>
            <a:spLocks noGrp="1"/>
          </p:cNvSpPr>
          <p:nvPr>
            <p:ph type="pic" sz="quarter" idx="26" hasCustomPrompt="1"/>
          </p:nvPr>
        </p:nvSpPr>
        <p:spPr>
          <a:xfrm>
            <a:off x="10132484" y="2906190"/>
            <a:ext cx="1682749" cy="1301751"/>
          </a:xfrm>
        </p:spPr>
        <p:txBody>
          <a:bodyPr anchor="ctr">
            <a:normAutofit/>
          </a:bodyPr>
          <a:lstStyle>
            <a:lvl1pPr marL="0" indent="0" algn="ctr">
              <a:buNone/>
              <a:defRPr sz="1600"/>
            </a:lvl1pPr>
          </a:lstStyle>
          <a:p>
            <a:r>
              <a:rPr lang="en-US"/>
              <a:t>LOGO </a:t>
            </a:r>
            <a:br>
              <a:rPr lang="en-US"/>
            </a:br>
            <a:r>
              <a:rPr lang="en-US"/>
              <a:t>GOES </a:t>
            </a:r>
            <a:r>
              <a:rPr lang="en-US" dirty="0"/>
              <a:t>HERE</a:t>
            </a:r>
          </a:p>
        </p:txBody>
      </p:sp>
      <p:sp>
        <p:nvSpPr>
          <p:cNvPr id="40" name="Picture Placeholder 22"/>
          <p:cNvSpPr>
            <a:spLocks noGrp="1"/>
          </p:cNvSpPr>
          <p:nvPr>
            <p:ph type="pic" sz="quarter" idx="27" hasCustomPrompt="1"/>
          </p:nvPr>
        </p:nvSpPr>
        <p:spPr>
          <a:xfrm>
            <a:off x="10132484" y="4438741"/>
            <a:ext cx="1682749" cy="1301751"/>
          </a:xfrm>
        </p:spPr>
        <p:txBody>
          <a:bodyPr anchor="ctr">
            <a:normAutofit/>
          </a:bodyPr>
          <a:lstStyle>
            <a:lvl1pPr marL="0" indent="0" algn="ctr">
              <a:buNone/>
              <a:defRPr sz="1600"/>
            </a:lvl1pPr>
          </a:lstStyle>
          <a:p>
            <a:r>
              <a:rPr lang="en-US"/>
              <a:t>LOGO </a:t>
            </a:r>
            <a:br>
              <a:rPr lang="en-US"/>
            </a:br>
            <a:r>
              <a:rPr lang="en-US"/>
              <a:t>GOES </a:t>
            </a:r>
            <a:r>
              <a:rPr lang="en-US" dirty="0"/>
              <a:t>HERE</a:t>
            </a:r>
          </a:p>
        </p:txBody>
      </p:sp>
      <p:grpSp>
        <p:nvGrpSpPr>
          <p:cNvPr id="42" name="Group 41"/>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43" name="Oval 42"/>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 name="Oval 43"/>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 name="Oval 44"/>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 name="Oval 45"/>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 name="Oval 46"/>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 name="Oval 47"/>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 name="Oval 48"/>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 name="Oval 49"/>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 name="Oval 50"/>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52"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Quote — 1">
    <p:bg>
      <p:bgPr>
        <a:gradFill>
          <a:gsLst>
            <a:gs pos="99000">
              <a:schemeClr val="bg2">
                <a:lumMod val="90000"/>
                <a:alpha val="78000"/>
              </a:schemeClr>
            </a:gs>
            <a:gs pos="28000">
              <a:schemeClr val="bg2"/>
            </a:gs>
          </a:gsLst>
          <a:lin ang="2700000" scaled="1"/>
        </a:gradFill>
        <a:effectLst/>
      </p:bgPr>
    </p:bg>
    <p:spTree>
      <p:nvGrpSpPr>
        <p:cNvPr id="1" name=""/>
        <p:cNvGrpSpPr/>
        <p:nvPr/>
      </p:nvGrpSpPr>
      <p:grpSpPr>
        <a:xfrm>
          <a:off x="0" y="0"/>
          <a:ext cx="0" cy="0"/>
          <a:chOff x="0" y="0"/>
          <a:chExt cx="0" cy="0"/>
        </a:xfrm>
      </p:grpSpPr>
      <p:sp>
        <p:nvSpPr>
          <p:cNvPr id="5"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20" name="TextBox 19"/>
          <p:cNvSpPr txBox="1"/>
          <p:nvPr userDrawn="1"/>
        </p:nvSpPr>
        <p:spPr>
          <a:xfrm>
            <a:off x="0" y="-3586900"/>
            <a:ext cx="7024680" cy="16506698"/>
          </a:xfrm>
          <a:prstGeom prst="rect">
            <a:avLst/>
          </a:prstGeom>
          <a:noFill/>
        </p:spPr>
        <p:txBody>
          <a:bodyPr wrap="none" rtlCol="0">
            <a:spAutoFit/>
          </a:bodyPr>
          <a:lstStyle/>
          <a:p>
            <a:r>
              <a:rPr lang="en-US" sz="106664" b="1" dirty="0">
                <a:solidFill>
                  <a:schemeClr val="tx2">
                    <a:alpha val="5000"/>
                  </a:schemeClr>
                </a:solidFill>
                <a:latin typeface="Times New Roman" charset="0"/>
                <a:ea typeface="Times New Roman" charset="0"/>
                <a:cs typeface="Times New Roman" charset="0"/>
              </a:rPr>
              <a:t>“</a:t>
            </a:r>
          </a:p>
        </p:txBody>
      </p:sp>
      <p:sp>
        <p:nvSpPr>
          <p:cNvPr id="31" name="Freeform 30"/>
          <p:cNvSpPr/>
          <p:nvPr userDrawn="1"/>
        </p:nvSpPr>
        <p:spPr>
          <a:xfrm>
            <a:off x="-71716" y="2438401"/>
            <a:ext cx="12417507" cy="4492036"/>
          </a:xfrm>
          <a:custGeom>
            <a:avLst/>
            <a:gdLst>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17661 w 9154486"/>
              <a:gd name="connsiteY6" fmla="*/ 27409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49411 w 9154486"/>
              <a:gd name="connsiteY6" fmla="*/ 25885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38144 w 9154486"/>
              <a:gd name="connsiteY6" fmla="*/ 2747357 h 3308312"/>
              <a:gd name="connsiteX7" fmla="*/ 6574985 w 9154486"/>
              <a:gd name="connsiteY7" fmla="*/ 2761152 h 3308312"/>
              <a:gd name="connsiteX8" fmla="*/ 7187036 w 9154486"/>
              <a:gd name="connsiteY8" fmla="*/ 2761152 h 3308312"/>
              <a:gd name="connsiteX9" fmla="*/ 7866029 w 9154486"/>
              <a:gd name="connsiteY9" fmla="*/ 2082159 h 3308312"/>
              <a:gd name="connsiteX10" fmla="*/ 7866029 w 9154486"/>
              <a:gd name="connsiteY10" fmla="*/ 670581 h 3308312"/>
              <a:gd name="connsiteX11" fmla="*/ 7878976 w 9154486"/>
              <a:gd name="connsiteY11" fmla="*/ 542152 h 3308312"/>
              <a:gd name="connsiteX12" fmla="*/ 8544174 w 9154486"/>
              <a:gd name="connsiteY12"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574985 w 9154486"/>
              <a:gd name="connsiteY6" fmla="*/ 2761152 h 3308312"/>
              <a:gd name="connsiteX7" fmla="*/ 7187036 w 9154486"/>
              <a:gd name="connsiteY7" fmla="*/ 2761152 h 3308312"/>
              <a:gd name="connsiteX8" fmla="*/ 7866029 w 9154486"/>
              <a:gd name="connsiteY8" fmla="*/ 2082159 h 3308312"/>
              <a:gd name="connsiteX9" fmla="*/ 7866029 w 9154486"/>
              <a:gd name="connsiteY9" fmla="*/ 670581 h 3308312"/>
              <a:gd name="connsiteX10" fmla="*/ 7878976 w 9154486"/>
              <a:gd name="connsiteY10" fmla="*/ 542152 h 3308312"/>
              <a:gd name="connsiteX11" fmla="*/ 8544174 w 9154486"/>
              <a:gd name="connsiteY11"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574985 w 9154486"/>
              <a:gd name="connsiteY5" fmla="*/ 2761152 h 3308312"/>
              <a:gd name="connsiteX6" fmla="*/ 7187036 w 9154486"/>
              <a:gd name="connsiteY6" fmla="*/ 2761152 h 3308312"/>
              <a:gd name="connsiteX7" fmla="*/ 7866029 w 9154486"/>
              <a:gd name="connsiteY7" fmla="*/ 2082159 h 3308312"/>
              <a:gd name="connsiteX8" fmla="*/ 7866029 w 9154486"/>
              <a:gd name="connsiteY8" fmla="*/ 670581 h 3308312"/>
              <a:gd name="connsiteX9" fmla="*/ 7878976 w 9154486"/>
              <a:gd name="connsiteY9" fmla="*/ 542152 h 3308312"/>
              <a:gd name="connsiteX10" fmla="*/ 8544174 w 9154486"/>
              <a:gd name="connsiteY10"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7187036 w 9154486"/>
              <a:gd name="connsiteY5" fmla="*/ 2761152 h 3308312"/>
              <a:gd name="connsiteX6" fmla="*/ 7866029 w 9154486"/>
              <a:gd name="connsiteY6" fmla="*/ 2082159 h 3308312"/>
              <a:gd name="connsiteX7" fmla="*/ 7866029 w 9154486"/>
              <a:gd name="connsiteY7" fmla="*/ 670581 h 3308312"/>
              <a:gd name="connsiteX8" fmla="*/ 7878976 w 9154486"/>
              <a:gd name="connsiteY8" fmla="*/ 542152 h 3308312"/>
              <a:gd name="connsiteX9" fmla="*/ 8544174 w 9154486"/>
              <a:gd name="connsiteY9" fmla="*/ 0 h 3308312"/>
              <a:gd name="connsiteX0" fmla="*/ 9088752 w 9699064"/>
              <a:gd name="connsiteY0" fmla="*/ 0 h 3308312"/>
              <a:gd name="connsiteX1" fmla="*/ 9699064 w 9699064"/>
              <a:gd name="connsiteY1" fmla="*/ 0 h 3308312"/>
              <a:gd name="connsiteX2" fmla="*/ 9699064 w 9699064"/>
              <a:gd name="connsiteY2" fmla="*/ 3308312 h 3308312"/>
              <a:gd name="connsiteX3" fmla="*/ 0 w 9699064"/>
              <a:gd name="connsiteY3" fmla="*/ 3308312 h 3308312"/>
              <a:gd name="connsiteX4" fmla="*/ 544578 w 9699064"/>
              <a:gd name="connsiteY4" fmla="*/ 2752008 h 3308312"/>
              <a:gd name="connsiteX5" fmla="*/ 7731614 w 9699064"/>
              <a:gd name="connsiteY5" fmla="*/ 2761152 h 3308312"/>
              <a:gd name="connsiteX6" fmla="*/ 8410607 w 9699064"/>
              <a:gd name="connsiteY6" fmla="*/ 2082159 h 3308312"/>
              <a:gd name="connsiteX7" fmla="*/ 8410607 w 9699064"/>
              <a:gd name="connsiteY7" fmla="*/ 670581 h 3308312"/>
              <a:gd name="connsiteX8" fmla="*/ 8423554 w 9699064"/>
              <a:gd name="connsiteY8" fmla="*/ 542152 h 3308312"/>
              <a:gd name="connsiteX9" fmla="*/ 9088752 w 9699064"/>
              <a:gd name="connsiteY9" fmla="*/ 0 h 3308312"/>
              <a:gd name="connsiteX0" fmla="*/ 9252125 w 9862437"/>
              <a:gd name="connsiteY0" fmla="*/ 0 h 3308312"/>
              <a:gd name="connsiteX1" fmla="*/ 9862437 w 9862437"/>
              <a:gd name="connsiteY1" fmla="*/ 0 h 3308312"/>
              <a:gd name="connsiteX2" fmla="*/ 9862437 w 9862437"/>
              <a:gd name="connsiteY2" fmla="*/ 3308312 h 3308312"/>
              <a:gd name="connsiteX3" fmla="*/ 0 w 9862437"/>
              <a:gd name="connsiteY3" fmla="*/ 3299236 h 3308312"/>
              <a:gd name="connsiteX4" fmla="*/ 707951 w 9862437"/>
              <a:gd name="connsiteY4" fmla="*/ 2752008 h 3308312"/>
              <a:gd name="connsiteX5" fmla="*/ 7894987 w 9862437"/>
              <a:gd name="connsiteY5" fmla="*/ 2761152 h 3308312"/>
              <a:gd name="connsiteX6" fmla="*/ 8573980 w 9862437"/>
              <a:gd name="connsiteY6" fmla="*/ 2082159 h 3308312"/>
              <a:gd name="connsiteX7" fmla="*/ 8573980 w 9862437"/>
              <a:gd name="connsiteY7" fmla="*/ 670581 h 3308312"/>
              <a:gd name="connsiteX8" fmla="*/ 8586927 w 9862437"/>
              <a:gd name="connsiteY8" fmla="*/ 542152 h 3308312"/>
              <a:gd name="connsiteX9" fmla="*/ 9252125 w 9862437"/>
              <a:gd name="connsiteY9" fmla="*/ 0 h 3308312"/>
              <a:gd name="connsiteX0" fmla="*/ 9270278 w 9880590"/>
              <a:gd name="connsiteY0" fmla="*/ 0 h 3308312"/>
              <a:gd name="connsiteX1" fmla="*/ 9880590 w 9880590"/>
              <a:gd name="connsiteY1" fmla="*/ 0 h 3308312"/>
              <a:gd name="connsiteX2" fmla="*/ 9880590 w 9880590"/>
              <a:gd name="connsiteY2" fmla="*/ 3308312 h 3308312"/>
              <a:gd name="connsiteX3" fmla="*/ 18153 w 9880590"/>
              <a:gd name="connsiteY3" fmla="*/ 3299236 h 3308312"/>
              <a:gd name="connsiteX4" fmla="*/ 0 w 9880590"/>
              <a:gd name="connsiteY4" fmla="*/ 2715703 h 3308312"/>
              <a:gd name="connsiteX5" fmla="*/ 7913140 w 9880590"/>
              <a:gd name="connsiteY5" fmla="*/ 2761152 h 3308312"/>
              <a:gd name="connsiteX6" fmla="*/ 8592133 w 9880590"/>
              <a:gd name="connsiteY6" fmla="*/ 2082159 h 3308312"/>
              <a:gd name="connsiteX7" fmla="*/ 8592133 w 9880590"/>
              <a:gd name="connsiteY7" fmla="*/ 670581 h 3308312"/>
              <a:gd name="connsiteX8" fmla="*/ 8605080 w 9880590"/>
              <a:gd name="connsiteY8" fmla="*/ 542152 h 3308312"/>
              <a:gd name="connsiteX9" fmla="*/ 9270278 w 9880590"/>
              <a:gd name="connsiteY9" fmla="*/ 0 h 3308312"/>
              <a:gd name="connsiteX0" fmla="*/ 9279354 w 9889666"/>
              <a:gd name="connsiteY0" fmla="*/ 0 h 3308312"/>
              <a:gd name="connsiteX1" fmla="*/ 9889666 w 9889666"/>
              <a:gd name="connsiteY1" fmla="*/ 0 h 3308312"/>
              <a:gd name="connsiteX2" fmla="*/ 9889666 w 9889666"/>
              <a:gd name="connsiteY2" fmla="*/ 3308312 h 3308312"/>
              <a:gd name="connsiteX3" fmla="*/ 0 w 9889666"/>
              <a:gd name="connsiteY3" fmla="*/ 3308312 h 3308312"/>
              <a:gd name="connsiteX4" fmla="*/ 9076 w 9889666"/>
              <a:gd name="connsiteY4" fmla="*/ 2715703 h 3308312"/>
              <a:gd name="connsiteX5" fmla="*/ 7922216 w 9889666"/>
              <a:gd name="connsiteY5" fmla="*/ 2761152 h 3308312"/>
              <a:gd name="connsiteX6" fmla="*/ 8601209 w 9889666"/>
              <a:gd name="connsiteY6" fmla="*/ 2082159 h 3308312"/>
              <a:gd name="connsiteX7" fmla="*/ 8601209 w 9889666"/>
              <a:gd name="connsiteY7" fmla="*/ 670581 h 3308312"/>
              <a:gd name="connsiteX8" fmla="*/ 8614156 w 9889666"/>
              <a:gd name="connsiteY8" fmla="*/ 542152 h 3308312"/>
              <a:gd name="connsiteX9" fmla="*/ 9279354 w 9889666"/>
              <a:gd name="connsiteY9" fmla="*/ 0 h 3308312"/>
              <a:gd name="connsiteX0" fmla="*/ 9270278 w 9880590"/>
              <a:gd name="connsiteY0" fmla="*/ 0 h 3317388"/>
              <a:gd name="connsiteX1" fmla="*/ 9880590 w 9880590"/>
              <a:gd name="connsiteY1" fmla="*/ 0 h 3317388"/>
              <a:gd name="connsiteX2" fmla="*/ 9880590 w 9880590"/>
              <a:gd name="connsiteY2" fmla="*/ 3308312 h 3317388"/>
              <a:gd name="connsiteX3" fmla="*/ 9077 w 9880590"/>
              <a:gd name="connsiteY3" fmla="*/ 3317388 h 3317388"/>
              <a:gd name="connsiteX4" fmla="*/ 0 w 9880590"/>
              <a:gd name="connsiteY4" fmla="*/ 2715703 h 3317388"/>
              <a:gd name="connsiteX5" fmla="*/ 7913140 w 9880590"/>
              <a:gd name="connsiteY5" fmla="*/ 2761152 h 3317388"/>
              <a:gd name="connsiteX6" fmla="*/ 8592133 w 9880590"/>
              <a:gd name="connsiteY6" fmla="*/ 2082159 h 3317388"/>
              <a:gd name="connsiteX7" fmla="*/ 8592133 w 9880590"/>
              <a:gd name="connsiteY7" fmla="*/ 670581 h 3317388"/>
              <a:gd name="connsiteX8" fmla="*/ 8605080 w 9880590"/>
              <a:gd name="connsiteY8" fmla="*/ 542152 h 3317388"/>
              <a:gd name="connsiteX9" fmla="*/ 9270278 w 9880590"/>
              <a:gd name="connsiteY9" fmla="*/ 0 h 3317388"/>
              <a:gd name="connsiteX0" fmla="*/ 9261201 w 9871513"/>
              <a:gd name="connsiteY0" fmla="*/ 0 h 3317388"/>
              <a:gd name="connsiteX1" fmla="*/ 9871513 w 9871513"/>
              <a:gd name="connsiteY1" fmla="*/ 0 h 3317388"/>
              <a:gd name="connsiteX2" fmla="*/ 9871513 w 9871513"/>
              <a:gd name="connsiteY2" fmla="*/ 3308312 h 3317388"/>
              <a:gd name="connsiteX3" fmla="*/ 0 w 9871513"/>
              <a:gd name="connsiteY3" fmla="*/ 3317388 h 3317388"/>
              <a:gd name="connsiteX4" fmla="*/ 631603 w 9871513"/>
              <a:gd name="connsiteY4" fmla="*/ 2742398 h 3317388"/>
              <a:gd name="connsiteX5" fmla="*/ 7904063 w 9871513"/>
              <a:gd name="connsiteY5" fmla="*/ 2761152 h 3317388"/>
              <a:gd name="connsiteX6" fmla="*/ 8583056 w 9871513"/>
              <a:gd name="connsiteY6" fmla="*/ 2082159 h 3317388"/>
              <a:gd name="connsiteX7" fmla="*/ 8583056 w 9871513"/>
              <a:gd name="connsiteY7" fmla="*/ 670581 h 3317388"/>
              <a:gd name="connsiteX8" fmla="*/ 8596003 w 9871513"/>
              <a:gd name="connsiteY8" fmla="*/ 542152 h 3317388"/>
              <a:gd name="connsiteX9" fmla="*/ 9261201 w 9871513"/>
              <a:gd name="connsiteY9" fmla="*/ 0 h 3317388"/>
              <a:gd name="connsiteX0" fmla="*/ 8660563 w 9270875"/>
              <a:gd name="connsiteY0" fmla="*/ 0 h 3330736"/>
              <a:gd name="connsiteX1" fmla="*/ 9270875 w 9270875"/>
              <a:gd name="connsiteY1" fmla="*/ 0 h 3330736"/>
              <a:gd name="connsiteX2" fmla="*/ 9270875 w 9270875"/>
              <a:gd name="connsiteY2" fmla="*/ 3308312 h 3330736"/>
              <a:gd name="connsiteX3" fmla="*/ 0 w 9270875"/>
              <a:gd name="connsiteY3" fmla="*/ 3330736 h 3330736"/>
              <a:gd name="connsiteX4" fmla="*/ 30965 w 9270875"/>
              <a:gd name="connsiteY4" fmla="*/ 2742398 h 3330736"/>
              <a:gd name="connsiteX5" fmla="*/ 7303425 w 9270875"/>
              <a:gd name="connsiteY5" fmla="*/ 2761152 h 3330736"/>
              <a:gd name="connsiteX6" fmla="*/ 7982418 w 9270875"/>
              <a:gd name="connsiteY6" fmla="*/ 2082159 h 3330736"/>
              <a:gd name="connsiteX7" fmla="*/ 7982418 w 9270875"/>
              <a:gd name="connsiteY7" fmla="*/ 670581 h 3330736"/>
              <a:gd name="connsiteX8" fmla="*/ 7995365 w 9270875"/>
              <a:gd name="connsiteY8" fmla="*/ 542152 h 3330736"/>
              <a:gd name="connsiteX9" fmla="*/ 8660563 w 9270875"/>
              <a:gd name="connsiteY9" fmla="*/ 0 h 3330736"/>
              <a:gd name="connsiteX0" fmla="*/ 8633868 w 9244180"/>
              <a:gd name="connsiteY0" fmla="*/ 0 h 3344083"/>
              <a:gd name="connsiteX1" fmla="*/ 9244180 w 9244180"/>
              <a:gd name="connsiteY1" fmla="*/ 0 h 3344083"/>
              <a:gd name="connsiteX2" fmla="*/ 9244180 w 9244180"/>
              <a:gd name="connsiteY2" fmla="*/ 3308312 h 3344083"/>
              <a:gd name="connsiteX3" fmla="*/ 0 w 9244180"/>
              <a:gd name="connsiteY3" fmla="*/ 3344083 h 3344083"/>
              <a:gd name="connsiteX4" fmla="*/ 4270 w 9244180"/>
              <a:gd name="connsiteY4" fmla="*/ 2742398 h 3344083"/>
              <a:gd name="connsiteX5" fmla="*/ 7276730 w 9244180"/>
              <a:gd name="connsiteY5" fmla="*/ 2761152 h 3344083"/>
              <a:gd name="connsiteX6" fmla="*/ 7955723 w 9244180"/>
              <a:gd name="connsiteY6" fmla="*/ 2082159 h 3344083"/>
              <a:gd name="connsiteX7" fmla="*/ 7955723 w 9244180"/>
              <a:gd name="connsiteY7" fmla="*/ 670581 h 3344083"/>
              <a:gd name="connsiteX8" fmla="*/ 7968670 w 9244180"/>
              <a:gd name="connsiteY8" fmla="*/ 542152 h 3344083"/>
              <a:gd name="connsiteX9" fmla="*/ 8633868 w 9244180"/>
              <a:gd name="connsiteY9" fmla="*/ 0 h 3344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44180" h="3344083">
                <a:moveTo>
                  <a:pt x="8633868" y="0"/>
                </a:moveTo>
                <a:lnTo>
                  <a:pt x="9244180" y="0"/>
                </a:lnTo>
                <a:lnTo>
                  <a:pt x="9244180" y="3308312"/>
                </a:lnTo>
                <a:lnTo>
                  <a:pt x="0" y="3344083"/>
                </a:lnTo>
                <a:cubicBezTo>
                  <a:pt x="1423" y="3143521"/>
                  <a:pt x="2847" y="2942960"/>
                  <a:pt x="4270" y="2742398"/>
                </a:cubicBezTo>
                <a:lnTo>
                  <a:pt x="7276730" y="2761152"/>
                </a:lnTo>
                <a:cubicBezTo>
                  <a:pt x="7651727" y="2761152"/>
                  <a:pt x="7955723" y="2457156"/>
                  <a:pt x="7955723" y="2082159"/>
                </a:cubicBezTo>
                <a:lnTo>
                  <a:pt x="7955723" y="670581"/>
                </a:lnTo>
                <a:lnTo>
                  <a:pt x="7968670" y="542152"/>
                </a:lnTo>
                <a:cubicBezTo>
                  <a:pt x="8031984" y="232747"/>
                  <a:pt x="8305746" y="0"/>
                  <a:pt x="8633868" y="0"/>
                </a:cubicBezTo>
                <a:close/>
              </a:path>
            </a:pathLst>
          </a:custGeom>
          <a:noFill/>
          <a:ln>
            <a:solidFill>
              <a:schemeClr val="tx2">
                <a:alpha val="1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Text Placeholder 2"/>
          <p:cNvSpPr>
            <a:spLocks noGrp="1"/>
          </p:cNvSpPr>
          <p:nvPr>
            <p:ph type="body" sz="quarter" idx="10" hasCustomPrompt="1"/>
          </p:nvPr>
        </p:nvSpPr>
        <p:spPr>
          <a:xfrm>
            <a:off x="1989668" y="1546964"/>
            <a:ext cx="8904817" cy="2859765"/>
          </a:xfrm>
          <a:ln>
            <a:noFill/>
          </a:ln>
        </p:spPr>
        <p:txBody>
          <a:bodyPr>
            <a:normAutofit/>
          </a:bodyPr>
          <a:lstStyle>
            <a:lvl1pPr>
              <a:lnSpc>
                <a:spcPct val="150000"/>
              </a:lnSpc>
              <a:defRPr lang="en-US" sz="2267" b="0" i="0" kern="1200" smtClean="0">
                <a:solidFill>
                  <a:schemeClr val="tx2"/>
                </a:solidFill>
                <a:effectLst/>
                <a:latin typeface="Century Gothic" charset="0"/>
                <a:ea typeface="Century Gothic" charset="0"/>
                <a:cs typeface="Century Gothic" charset="0"/>
              </a:defRPr>
            </a:lvl1pPr>
            <a:lvl2pPr>
              <a:defRPr lang="en-US" sz="2267" b="0" i="0" kern="1200" smtClean="0">
                <a:solidFill>
                  <a:schemeClr val="tx2"/>
                </a:solidFill>
                <a:effectLst/>
                <a:latin typeface="Century Gothic" charset="0"/>
                <a:ea typeface="Century Gothic" charset="0"/>
                <a:cs typeface="Century Gothic" charset="0"/>
              </a:defRPr>
            </a:lvl2pPr>
            <a:lvl3pPr>
              <a:defRPr lang="en-US" sz="2267" b="0" i="0" kern="1200" smtClean="0">
                <a:solidFill>
                  <a:schemeClr val="tx2"/>
                </a:solidFill>
                <a:effectLst/>
                <a:latin typeface="Century Gothic" charset="0"/>
                <a:ea typeface="Century Gothic" charset="0"/>
                <a:cs typeface="Century Gothic" charset="0"/>
              </a:defRPr>
            </a:lvl3pPr>
            <a:lvl4pPr>
              <a:defRPr lang="en-US" sz="2267" b="0" i="0" kern="1200" smtClean="0">
                <a:solidFill>
                  <a:schemeClr val="tx2"/>
                </a:solidFill>
                <a:effectLst/>
                <a:latin typeface="Century Gothic" charset="0"/>
                <a:ea typeface="Century Gothic" charset="0"/>
                <a:cs typeface="Century Gothic" charset="0"/>
              </a:defRPr>
            </a:lvl4pPr>
            <a:lvl5pPr>
              <a:defRPr lang="en-US" sz="2267" b="0" i="0" kern="1200">
                <a:solidFill>
                  <a:schemeClr val="tx2"/>
                </a:solidFill>
                <a:effectLst/>
                <a:latin typeface="Century Gothic" charset="0"/>
                <a:ea typeface="Century Gothic" charset="0"/>
                <a:cs typeface="Century Gothic" charset="0"/>
              </a:defRPr>
            </a:lvl5pPr>
          </a:lstStyle>
          <a:p>
            <a:pPr>
              <a:lnSpc>
                <a:spcPct val="150000"/>
              </a:lnSpc>
              <a:defRPr/>
            </a:pPr>
            <a:r>
              <a:rPr lang="en-US" sz="2267" dirty="0"/>
              <a:t>Lorem </a:t>
            </a:r>
            <a:r>
              <a:rPr lang="en-US" sz="2267" dirty="0">
                <a:solidFill>
                  <a:schemeClr val="tx2"/>
                </a:solidFill>
              </a:rPr>
              <a:t>ipsum dolor sit </a:t>
            </a:r>
            <a:r>
              <a:rPr lang="en-US" sz="2267" dirty="0" err="1"/>
              <a:t>amet</a:t>
            </a:r>
            <a:r>
              <a:rPr lang="en-US" sz="2267" dirty="0"/>
              <a:t>, </a:t>
            </a:r>
            <a:r>
              <a:rPr lang="en-US" sz="2267" dirty="0" err="1"/>
              <a:t>consectetur</a:t>
            </a:r>
            <a:r>
              <a:rPr lang="en-US" sz="2267" dirty="0"/>
              <a:t> </a:t>
            </a:r>
            <a:r>
              <a:rPr lang="en-US" sz="2267" dirty="0" err="1"/>
              <a:t>adipiscing</a:t>
            </a:r>
            <a:r>
              <a:rPr lang="en-US" sz="2267" dirty="0"/>
              <a:t> </a:t>
            </a:r>
            <a:r>
              <a:rPr lang="en-US" sz="2267" dirty="0" err="1"/>
              <a:t>elit</a:t>
            </a:r>
            <a:r>
              <a:rPr lang="en-US" sz="2267" dirty="0"/>
              <a:t>. </a:t>
            </a:r>
            <a:r>
              <a:rPr lang="en-US" sz="2267" dirty="0" err="1"/>
              <a:t>Negat</a:t>
            </a:r>
            <a:r>
              <a:rPr lang="en-US" sz="2267" dirty="0"/>
              <a:t> </a:t>
            </a:r>
            <a:r>
              <a:rPr lang="en-US" sz="2267" dirty="0" err="1"/>
              <a:t>enim</a:t>
            </a:r>
            <a:r>
              <a:rPr lang="en-US" sz="2267" dirty="0"/>
              <a:t> </a:t>
            </a:r>
            <a:r>
              <a:rPr lang="en-US" sz="2267" dirty="0" err="1"/>
              <a:t>summo</a:t>
            </a:r>
            <a:r>
              <a:rPr lang="en-US" sz="2267" dirty="0"/>
              <a:t> bono </a:t>
            </a:r>
            <a:r>
              <a:rPr lang="en-US" sz="2267" dirty="0" err="1"/>
              <a:t>afferre</a:t>
            </a:r>
            <a:r>
              <a:rPr lang="en-US" sz="2267" dirty="0"/>
              <a:t> </a:t>
            </a:r>
            <a:r>
              <a:rPr lang="en-US" sz="2267" dirty="0" err="1"/>
              <a:t>incrementum</a:t>
            </a:r>
            <a:r>
              <a:rPr lang="en-US" sz="2267" dirty="0"/>
              <a:t> diem. </a:t>
            </a:r>
            <a:r>
              <a:rPr lang="en-US" sz="2267" dirty="0" err="1"/>
              <a:t>Optime</a:t>
            </a:r>
            <a:r>
              <a:rPr lang="en-US" sz="2267" dirty="0"/>
              <a:t>, </a:t>
            </a:r>
            <a:r>
              <a:rPr lang="en-US" sz="2267" dirty="0" err="1"/>
              <a:t>inquam</a:t>
            </a:r>
            <a:r>
              <a:rPr lang="en-US" sz="2267" dirty="0"/>
              <a:t>. Urgent </a:t>
            </a:r>
            <a:r>
              <a:rPr lang="en-US" sz="2267" dirty="0" err="1"/>
              <a:t>tamen</a:t>
            </a:r>
            <a:r>
              <a:rPr lang="en-US" sz="2267" dirty="0"/>
              <a:t> et nihil </a:t>
            </a:r>
            <a:r>
              <a:rPr lang="en-US" sz="2267" dirty="0" err="1"/>
              <a:t>remittunt</a:t>
            </a:r>
            <a:r>
              <a:rPr lang="en-US" sz="2267" dirty="0"/>
              <a:t>. Duo </a:t>
            </a:r>
            <a:r>
              <a:rPr lang="en-US" sz="2267" dirty="0" err="1"/>
              <a:t>Reges</a:t>
            </a:r>
            <a:r>
              <a:rPr lang="en-US" sz="2267" dirty="0"/>
              <a:t>: </a:t>
            </a:r>
            <a:r>
              <a:rPr lang="en-US" sz="2267" dirty="0" err="1"/>
              <a:t>constructio</a:t>
            </a:r>
            <a:r>
              <a:rPr lang="en-US" sz="2267" dirty="0"/>
              <a:t> </a:t>
            </a:r>
            <a:r>
              <a:rPr lang="en-US" sz="2267" dirty="0" err="1"/>
              <a:t>interrete</a:t>
            </a:r>
            <a:r>
              <a:rPr lang="en-US" sz="2267" dirty="0"/>
              <a:t>. </a:t>
            </a:r>
            <a:r>
              <a:rPr lang="en-US" sz="2267" dirty="0" err="1"/>
              <a:t>Compensabatur</a:t>
            </a:r>
            <a:r>
              <a:rPr lang="en-US" sz="2267" dirty="0"/>
              <a:t>, </a:t>
            </a:r>
            <a:r>
              <a:rPr lang="en-US" sz="2267" dirty="0" err="1"/>
              <a:t>inquit</a:t>
            </a:r>
            <a:r>
              <a:rPr lang="en-US" sz="2267" dirty="0"/>
              <a:t>, cum </a:t>
            </a:r>
            <a:r>
              <a:rPr lang="en-US" sz="2267" dirty="0" err="1"/>
              <a:t>summis</a:t>
            </a:r>
            <a:r>
              <a:rPr lang="en-US" sz="2267" dirty="0"/>
              <a:t> </a:t>
            </a:r>
            <a:r>
              <a:rPr lang="en-US" sz="2267" dirty="0" err="1"/>
              <a:t>doloribus</a:t>
            </a:r>
            <a:r>
              <a:rPr lang="en-US" sz="2267" dirty="0"/>
              <a:t> </a:t>
            </a:r>
            <a:r>
              <a:rPr lang="en-US" sz="2267" dirty="0" err="1"/>
              <a:t>laetitia</a:t>
            </a:r>
            <a:r>
              <a:rPr lang="en-US" sz="2267" dirty="0"/>
              <a:t>. Cur </a:t>
            </a:r>
            <a:r>
              <a:rPr lang="en-US" sz="2267" dirty="0" err="1"/>
              <a:t>haec</a:t>
            </a:r>
            <a:r>
              <a:rPr lang="en-US" sz="2267" dirty="0"/>
              <a:t> </a:t>
            </a:r>
            <a:r>
              <a:rPr lang="en-US" sz="2267" dirty="0" err="1"/>
              <a:t>eadem</a:t>
            </a:r>
            <a:r>
              <a:rPr lang="en-US" sz="2267" dirty="0"/>
              <a:t> Democritus?</a:t>
            </a:r>
          </a:p>
        </p:txBody>
      </p:sp>
      <p:sp>
        <p:nvSpPr>
          <p:cNvPr id="53" name="Text Placeholder 5"/>
          <p:cNvSpPr>
            <a:spLocks noGrp="1"/>
          </p:cNvSpPr>
          <p:nvPr>
            <p:ph type="body" sz="quarter" idx="12" hasCustomPrompt="1"/>
          </p:nvPr>
        </p:nvSpPr>
        <p:spPr>
          <a:xfrm>
            <a:off x="1989668" y="4516378"/>
            <a:ext cx="8903912" cy="781788"/>
          </a:xfrm>
        </p:spPr>
        <p:txBody>
          <a:bodyPr>
            <a:normAutofit/>
          </a:bodyPr>
          <a:lstStyle>
            <a:lvl1pPr>
              <a:defRPr sz="1867">
                <a:solidFill>
                  <a:schemeClr val="tx2"/>
                </a:solidFill>
                <a:latin typeface="Century Gothic" charset="0"/>
                <a:ea typeface="Century Gothic" charset="0"/>
                <a:cs typeface="Century Gothic" charset="0"/>
              </a:defRPr>
            </a:lvl1pPr>
          </a:lstStyle>
          <a:p>
            <a:pPr lvl="0"/>
            <a:r>
              <a:rPr lang="en-US" dirty="0"/>
              <a:t>Joseph Doe, Title</a:t>
            </a:r>
          </a:p>
          <a:p>
            <a:pPr lvl="0"/>
            <a:r>
              <a:rPr lang="en-US" dirty="0"/>
              <a:t>Company Name</a:t>
            </a:r>
          </a:p>
        </p:txBody>
      </p:sp>
      <p:grpSp>
        <p:nvGrpSpPr>
          <p:cNvPr id="17" name="Group 16"/>
          <p:cNvGrpSpPr/>
          <p:nvPr userDrawn="1"/>
        </p:nvGrpSpPr>
        <p:grpSpPr>
          <a:xfrm>
            <a:off x="10899648" y="6364225"/>
            <a:ext cx="959707" cy="262281"/>
            <a:chOff x="884883" y="1898656"/>
            <a:chExt cx="2286155" cy="624789"/>
          </a:xfrm>
        </p:grpSpPr>
        <p:grpSp>
          <p:nvGrpSpPr>
            <p:cNvPr id="18" name="Group 17"/>
            <p:cNvGrpSpPr/>
            <p:nvPr userDrawn="1"/>
          </p:nvGrpSpPr>
          <p:grpSpPr>
            <a:xfrm>
              <a:off x="884883" y="2062438"/>
              <a:ext cx="1765727" cy="461007"/>
              <a:chOff x="884883" y="2062438"/>
              <a:chExt cx="1765727" cy="461007"/>
            </a:xfrm>
          </p:grpSpPr>
          <p:sp>
            <p:nvSpPr>
              <p:cNvPr id="24"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5"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6"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7"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8"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9"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19" name="Group 18"/>
            <p:cNvGrpSpPr/>
            <p:nvPr userDrawn="1"/>
          </p:nvGrpSpPr>
          <p:grpSpPr>
            <a:xfrm>
              <a:off x="1519618" y="1898656"/>
              <a:ext cx="1651420" cy="624789"/>
              <a:chOff x="1519618" y="1898656"/>
              <a:chExt cx="1651420" cy="624789"/>
            </a:xfrm>
            <a:gradFill>
              <a:gsLst>
                <a:gs pos="100000">
                  <a:srgbClr val="F69221"/>
                </a:gs>
                <a:gs pos="0">
                  <a:srgbClr val="F26223"/>
                </a:gs>
              </a:gsLst>
              <a:lin ang="0" scaled="0"/>
            </a:gradFill>
          </p:grpSpPr>
          <p:sp>
            <p:nvSpPr>
              <p:cNvPr id="21"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22"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23"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Quote — 2">
    <p:bg>
      <p:bgPr>
        <a:gradFill>
          <a:gsLst>
            <a:gs pos="99000">
              <a:srgbClr val="F26223"/>
            </a:gs>
            <a:gs pos="29000">
              <a:srgbClr val="F69221"/>
            </a:gs>
          </a:gsLst>
          <a:lin ang="2700000" scaled="1"/>
        </a:gradFill>
        <a:effectLst/>
      </p:bgPr>
    </p:bg>
    <p:spTree>
      <p:nvGrpSpPr>
        <p:cNvPr id="1" name=""/>
        <p:cNvGrpSpPr/>
        <p:nvPr/>
      </p:nvGrpSpPr>
      <p:grpSpPr>
        <a:xfrm>
          <a:off x="0" y="0"/>
          <a:ext cx="0" cy="0"/>
          <a:chOff x="0" y="0"/>
          <a:chExt cx="0" cy="0"/>
        </a:xfrm>
      </p:grpSpPr>
      <p:sp>
        <p:nvSpPr>
          <p:cNvPr id="20" name="TextBox 19"/>
          <p:cNvSpPr txBox="1"/>
          <p:nvPr userDrawn="1"/>
        </p:nvSpPr>
        <p:spPr>
          <a:xfrm>
            <a:off x="0" y="-3586900"/>
            <a:ext cx="7024680" cy="16506698"/>
          </a:xfrm>
          <a:prstGeom prst="rect">
            <a:avLst/>
          </a:prstGeom>
          <a:noFill/>
        </p:spPr>
        <p:txBody>
          <a:bodyPr wrap="none" rtlCol="0">
            <a:spAutoFit/>
          </a:bodyPr>
          <a:lstStyle/>
          <a:p>
            <a:r>
              <a:rPr lang="en-US" sz="106664" b="1" dirty="0">
                <a:solidFill>
                  <a:schemeClr val="bg1">
                    <a:alpha val="10000"/>
                  </a:schemeClr>
                </a:solidFill>
                <a:latin typeface="Times New Roman" charset="0"/>
                <a:ea typeface="Times New Roman" charset="0"/>
                <a:cs typeface="Times New Roman" charset="0"/>
              </a:rPr>
              <a:t>“</a:t>
            </a:r>
          </a:p>
        </p:txBody>
      </p:sp>
      <p:sp>
        <p:nvSpPr>
          <p:cNvPr id="5"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solidFill>
                  <a:schemeClr val="bg1"/>
                </a:solidFill>
              </a:rPr>
              <a:pPr algn="l"/>
              <a:t>‹#›</a:t>
            </a:fld>
            <a:r>
              <a:rPr lang="en-US" sz="1067" dirty="0"/>
              <a:t> </a:t>
            </a:r>
            <a:r>
              <a:rPr lang="en-US" sz="1067" dirty="0">
                <a:solidFill>
                  <a:schemeClr val="accent2"/>
                </a:solidFill>
              </a:rPr>
              <a:t>•</a:t>
            </a:r>
            <a:endParaRPr lang="en-US" sz="1067" dirty="0"/>
          </a:p>
        </p:txBody>
      </p:sp>
      <p:sp>
        <p:nvSpPr>
          <p:cNvPr id="31" name="Freeform 30"/>
          <p:cNvSpPr/>
          <p:nvPr userDrawn="1"/>
        </p:nvSpPr>
        <p:spPr>
          <a:xfrm>
            <a:off x="-71716" y="2438401"/>
            <a:ext cx="12417507" cy="4492036"/>
          </a:xfrm>
          <a:custGeom>
            <a:avLst/>
            <a:gdLst>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17661 w 9154486"/>
              <a:gd name="connsiteY6" fmla="*/ 27409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49411 w 9154486"/>
              <a:gd name="connsiteY6" fmla="*/ 25885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38144 w 9154486"/>
              <a:gd name="connsiteY6" fmla="*/ 2747357 h 3308312"/>
              <a:gd name="connsiteX7" fmla="*/ 6574985 w 9154486"/>
              <a:gd name="connsiteY7" fmla="*/ 2761152 h 3308312"/>
              <a:gd name="connsiteX8" fmla="*/ 7187036 w 9154486"/>
              <a:gd name="connsiteY8" fmla="*/ 2761152 h 3308312"/>
              <a:gd name="connsiteX9" fmla="*/ 7866029 w 9154486"/>
              <a:gd name="connsiteY9" fmla="*/ 2082159 h 3308312"/>
              <a:gd name="connsiteX10" fmla="*/ 7866029 w 9154486"/>
              <a:gd name="connsiteY10" fmla="*/ 670581 h 3308312"/>
              <a:gd name="connsiteX11" fmla="*/ 7878976 w 9154486"/>
              <a:gd name="connsiteY11" fmla="*/ 542152 h 3308312"/>
              <a:gd name="connsiteX12" fmla="*/ 8544174 w 9154486"/>
              <a:gd name="connsiteY12"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574985 w 9154486"/>
              <a:gd name="connsiteY6" fmla="*/ 2761152 h 3308312"/>
              <a:gd name="connsiteX7" fmla="*/ 7187036 w 9154486"/>
              <a:gd name="connsiteY7" fmla="*/ 2761152 h 3308312"/>
              <a:gd name="connsiteX8" fmla="*/ 7866029 w 9154486"/>
              <a:gd name="connsiteY8" fmla="*/ 2082159 h 3308312"/>
              <a:gd name="connsiteX9" fmla="*/ 7866029 w 9154486"/>
              <a:gd name="connsiteY9" fmla="*/ 670581 h 3308312"/>
              <a:gd name="connsiteX10" fmla="*/ 7878976 w 9154486"/>
              <a:gd name="connsiteY10" fmla="*/ 542152 h 3308312"/>
              <a:gd name="connsiteX11" fmla="*/ 8544174 w 9154486"/>
              <a:gd name="connsiteY11"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574985 w 9154486"/>
              <a:gd name="connsiteY5" fmla="*/ 2761152 h 3308312"/>
              <a:gd name="connsiteX6" fmla="*/ 7187036 w 9154486"/>
              <a:gd name="connsiteY6" fmla="*/ 2761152 h 3308312"/>
              <a:gd name="connsiteX7" fmla="*/ 7866029 w 9154486"/>
              <a:gd name="connsiteY7" fmla="*/ 2082159 h 3308312"/>
              <a:gd name="connsiteX8" fmla="*/ 7866029 w 9154486"/>
              <a:gd name="connsiteY8" fmla="*/ 670581 h 3308312"/>
              <a:gd name="connsiteX9" fmla="*/ 7878976 w 9154486"/>
              <a:gd name="connsiteY9" fmla="*/ 542152 h 3308312"/>
              <a:gd name="connsiteX10" fmla="*/ 8544174 w 9154486"/>
              <a:gd name="connsiteY10"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7187036 w 9154486"/>
              <a:gd name="connsiteY5" fmla="*/ 2761152 h 3308312"/>
              <a:gd name="connsiteX6" fmla="*/ 7866029 w 9154486"/>
              <a:gd name="connsiteY6" fmla="*/ 2082159 h 3308312"/>
              <a:gd name="connsiteX7" fmla="*/ 7866029 w 9154486"/>
              <a:gd name="connsiteY7" fmla="*/ 670581 h 3308312"/>
              <a:gd name="connsiteX8" fmla="*/ 7878976 w 9154486"/>
              <a:gd name="connsiteY8" fmla="*/ 542152 h 3308312"/>
              <a:gd name="connsiteX9" fmla="*/ 8544174 w 9154486"/>
              <a:gd name="connsiteY9" fmla="*/ 0 h 3308312"/>
              <a:gd name="connsiteX0" fmla="*/ 9088752 w 9699064"/>
              <a:gd name="connsiteY0" fmla="*/ 0 h 3308312"/>
              <a:gd name="connsiteX1" fmla="*/ 9699064 w 9699064"/>
              <a:gd name="connsiteY1" fmla="*/ 0 h 3308312"/>
              <a:gd name="connsiteX2" fmla="*/ 9699064 w 9699064"/>
              <a:gd name="connsiteY2" fmla="*/ 3308312 h 3308312"/>
              <a:gd name="connsiteX3" fmla="*/ 0 w 9699064"/>
              <a:gd name="connsiteY3" fmla="*/ 3308312 h 3308312"/>
              <a:gd name="connsiteX4" fmla="*/ 544578 w 9699064"/>
              <a:gd name="connsiteY4" fmla="*/ 2752008 h 3308312"/>
              <a:gd name="connsiteX5" fmla="*/ 7731614 w 9699064"/>
              <a:gd name="connsiteY5" fmla="*/ 2761152 h 3308312"/>
              <a:gd name="connsiteX6" fmla="*/ 8410607 w 9699064"/>
              <a:gd name="connsiteY6" fmla="*/ 2082159 h 3308312"/>
              <a:gd name="connsiteX7" fmla="*/ 8410607 w 9699064"/>
              <a:gd name="connsiteY7" fmla="*/ 670581 h 3308312"/>
              <a:gd name="connsiteX8" fmla="*/ 8423554 w 9699064"/>
              <a:gd name="connsiteY8" fmla="*/ 542152 h 3308312"/>
              <a:gd name="connsiteX9" fmla="*/ 9088752 w 9699064"/>
              <a:gd name="connsiteY9" fmla="*/ 0 h 3308312"/>
              <a:gd name="connsiteX0" fmla="*/ 9252125 w 9862437"/>
              <a:gd name="connsiteY0" fmla="*/ 0 h 3308312"/>
              <a:gd name="connsiteX1" fmla="*/ 9862437 w 9862437"/>
              <a:gd name="connsiteY1" fmla="*/ 0 h 3308312"/>
              <a:gd name="connsiteX2" fmla="*/ 9862437 w 9862437"/>
              <a:gd name="connsiteY2" fmla="*/ 3308312 h 3308312"/>
              <a:gd name="connsiteX3" fmla="*/ 0 w 9862437"/>
              <a:gd name="connsiteY3" fmla="*/ 3299236 h 3308312"/>
              <a:gd name="connsiteX4" fmla="*/ 707951 w 9862437"/>
              <a:gd name="connsiteY4" fmla="*/ 2752008 h 3308312"/>
              <a:gd name="connsiteX5" fmla="*/ 7894987 w 9862437"/>
              <a:gd name="connsiteY5" fmla="*/ 2761152 h 3308312"/>
              <a:gd name="connsiteX6" fmla="*/ 8573980 w 9862437"/>
              <a:gd name="connsiteY6" fmla="*/ 2082159 h 3308312"/>
              <a:gd name="connsiteX7" fmla="*/ 8573980 w 9862437"/>
              <a:gd name="connsiteY7" fmla="*/ 670581 h 3308312"/>
              <a:gd name="connsiteX8" fmla="*/ 8586927 w 9862437"/>
              <a:gd name="connsiteY8" fmla="*/ 542152 h 3308312"/>
              <a:gd name="connsiteX9" fmla="*/ 9252125 w 9862437"/>
              <a:gd name="connsiteY9" fmla="*/ 0 h 3308312"/>
              <a:gd name="connsiteX0" fmla="*/ 9270278 w 9880590"/>
              <a:gd name="connsiteY0" fmla="*/ 0 h 3308312"/>
              <a:gd name="connsiteX1" fmla="*/ 9880590 w 9880590"/>
              <a:gd name="connsiteY1" fmla="*/ 0 h 3308312"/>
              <a:gd name="connsiteX2" fmla="*/ 9880590 w 9880590"/>
              <a:gd name="connsiteY2" fmla="*/ 3308312 h 3308312"/>
              <a:gd name="connsiteX3" fmla="*/ 18153 w 9880590"/>
              <a:gd name="connsiteY3" fmla="*/ 3299236 h 3308312"/>
              <a:gd name="connsiteX4" fmla="*/ 0 w 9880590"/>
              <a:gd name="connsiteY4" fmla="*/ 2715703 h 3308312"/>
              <a:gd name="connsiteX5" fmla="*/ 7913140 w 9880590"/>
              <a:gd name="connsiteY5" fmla="*/ 2761152 h 3308312"/>
              <a:gd name="connsiteX6" fmla="*/ 8592133 w 9880590"/>
              <a:gd name="connsiteY6" fmla="*/ 2082159 h 3308312"/>
              <a:gd name="connsiteX7" fmla="*/ 8592133 w 9880590"/>
              <a:gd name="connsiteY7" fmla="*/ 670581 h 3308312"/>
              <a:gd name="connsiteX8" fmla="*/ 8605080 w 9880590"/>
              <a:gd name="connsiteY8" fmla="*/ 542152 h 3308312"/>
              <a:gd name="connsiteX9" fmla="*/ 9270278 w 9880590"/>
              <a:gd name="connsiteY9" fmla="*/ 0 h 3308312"/>
              <a:gd name="connsiteX0" fmla="*/ 9279354 w 9889666"/>
              <a:gd name="connsiteY0" fmla="*/ 0 h 3308312"/>
              <a:gd name="connsiteX1" fmla="*/ 9889666 w 9889666"/>
              <a:gd name="connsiteY1" fmla="*/ 0 h 3308312"/>
              <a:gd name="connsiteX2" fmla="*/ 9889666 w 9889666"/>
              <a:gd name="connsiteY2" fmla="*/ 3308312 h 3308312"/>
              <a:gd name="connsiteX3" fmla="*/ 0 w 9889666"/>
              <a:gd name="connsiteY3" fmla="*/ 3308312 h 3308312"/>
              <a:gd name="connsiteX4" fmla="*/ 9076 w 9889666"/>
              <a:gd name="connsiteY4" fmla="*/ 2715703 h 3308312"/>
              <a:gd name="connsiteX5" fmla="*/ 7922216 w 9889666"/>
              <a:gd name="connsiteY5" fmla="*/ 2761152 h 3308312"/>
              <a:gd name="connsiteX6" fmla="*/ 8601209 w 9889666"/>
              <a:gd name="connsiteY6" fmla="*/ 2082159 h 3308312"/>
              <a:gd name="connsiteX7" fmla="*/ 8601209 w 9889666"/>
              <a:gd name="connsiteY7" fmla="*/ 670581 h 3308312"/>
              <a:gd name="connsiteX8" fmla="*/ 8614156 w 9889666"/>
              <a:gd name="connsiteY8" fmla="*/ 542152 h 3308312"/>
              <a:gd name="connsiteX9" fmla="*/ 9279354 w 9889666"/>
              <a:gd name="connsiteY9" fmla="*/ 0 h 3308312"/>
              <a:gd name="connsiteX0" fmla="*/ 9270278 w 9880590"/>
              <a:gd name="connsiteY0" fmla="*/ 0 h 3317388"/>
              <a:gd name="connsiteX1" fmla="*/ 9880590 w 9880590"/>
              <a:gd name="connsiteY1" fmla="*/ 0 h 3317388"/>
              <a:gd name="connsiteX2" fmla="*/ 9880590 w 9880590"/>
              <a:gd name="connsiteY2" fmla="*/ 3308312 h 3317388"/>
              <a:gd name="connsiteX3" fmla="*/ 9077 w 9880590"/>
              <a:gd name="connsiteY3" fmla="*/ 3317388 h 3317388"/>
              <a:gd name="connsiteX4" fmla="*/ 0 w 9880590"/>
              <a:gd name="connsiteY4" fmla="*/ 2715703 h 3317388"/>
              <a:gd name="connsiteX5" fmla="*/ 7913140 w 9880590"/>
              <a:gd name="connsiteY5" fmla="*/ 2761152 h 3317388"/>
              <a:gd name="connsiteX6" fmla="*/ 8592133 w 9880590"/>
              <a:gd name="connsiteY6" fmla="*/ 2082159 h 3317388"/>
              <a:gd name="connsiteX7" fmla="*/ 8592133 w 9880590"/>
              <a:gd name="connsiteY7" fmla="*/ 670581 h 3317388"/>
              <a:gd name="connsiteX8" fmla="*/ 8605080 w 9880590"/>
              <a:gd name="connsiteY8" fmla="*/ 542152 h 3317388"/>
              <a:gd name="connsiteX9" fmla="*/ 9270278 w 9880590"/>
              <a:gd name="connsiteY9" fmla="*/ 0 h 3317388"/>
              <a:gd name="connsiteX0" fmla="*/ 9261201 w 9871513"/>
              <a:gd name="connsiteY0" fmla="*/ 0 h 3317388"/>
              <a:gd name="connsiteX1" fmla="*/ 9871513 w 9871513"/>
              <a:gd name="connsiteY1" fmla="*/ 0 h 3317388"/>
              <a:gd name="connsiteX2" fmla="*/ 9871513 w 9871513"/>
              <a:gd name="connsiteY2" fmla="*/ 3308312 h 3317388"/>
              <a:gd name="connsiteX3" fmla="*/ 0 w 9871513"/>
              <a:gd name="connsiteY3" fmla="*/ 3317388 h 3317388"/>
              <a:gd name="connsiteX4" fmla="*/ 631603 w 9871513"/>
              <a:gd name="connsiteY4" fmla="*/ 2742398 h 3317388"/>
              <a:gd name="connsiteX5" fmla="*/ 7904063 w 9871513"/>
              <a:gd name="connsiteY5" fmla="*/ 2761152 h 3317388"/>
              <a:gd name="connsiteX6" fmla="*/ 8583056 w 9871513"/>
              <a:gd name="connsiteY6" fmla="*/ 2082159 h 3317388"/>
              <a:gd name="connsiteX7" fmla="*/ 8583056 w 9871513"/>
              <a:gd name="connsiteY7" fmla="*/ 670581 h 3317388"/>
              <a:gd name="connsiteX8" fmla="*/ 8596003 w 9871513"/>
              <a:gd name="connsiteY8" fmla="*/ 542152 h 3317388"/>
              <a:gd name="connsiteX9" fmla="*/ 9261201 w 9871513"/>
              <a:gd name="connsiteY9" fmla="*/ 0 h 3317388"/>
              <a:gd name="connsiteX0" fmla="*/ 8660563 w 9270875"/>
              <a:gd name="connsiteY0" fmla="*/ 0 h 3330736"/>
              <a:gd name="connsiteX1" fmla="*/ 9270875 w 9270875"/>
              <a:gd name="connsiteY1" fmla="*/ 0 h 3330736"/>
              <a:gd name="connsiteX2" fmla="*/ 9270875 w 9270875"/>
              <a:gd name="connsiteY2" fmla="*/ 3308312 h 3330736"/>
              <a:gd name="connsiteX3" fmla="*/ 0 w 9270875"/>
              <a:gd name="connsiteY3" fmla="*/ 3330736 h 3330736"/>
              <a:gd name="connsiteX4" fmla="*/ 30965 w 9270875"/>
              <a:gd name="connsiteY4" fmla="*/ 2742398 h 3330736"/>
              <a:gd name="connsiteX5" fmla="*/ 7303425 w 9270875"/>
              <a:gd name="connsiteY5" fmla="*/ 2761152 h 3330736"/>
              <a:gd name="connsiteX6" fmla="*/ 7982418 w 9270875"/>
              <a:gd name="connsiteY6" fmla="*/ 2082159 h 3330736"/>
              <a:gd name="connsiteX7" fmla="*/ 7982418 w 9270875"/>
              <a:gd name="connsiteY7" fmla="*/ 670581 h 3330736"/>
              <a:gd name="connsiteX8" fmla="*/ 7995365 w 9270875"/>
              <a:gd name="connsiteY8" fmla="*/ 542152 h 3330736"/>
              <a:gd name="connsiteX9" fmla="*/ 8660563 w 9270875"/>
              <a:gd name="connsiteY9" fmla="*/ 0 h 3330736"/>
              <a:gd name="connsiteX0" fmla="*/ 8633868 w 9244180"/>
              <a:gd name="connsiteY0" fmla="*/ 0 h 3344083"/>
              <a:gd name="connsiteX1" fmla="*/ 9244180 w 9244180"/>
              <a:gd name="connsiteY1" fmla="*/ 0 h 3344083"/>
              <a:gd name="connsiteX2" fmla="*/ 9244180 w 9244180"/>
              <a:gd name="connsiteY2" fmla="*/ 3308312 h 3344083"/>
              <a:gd name="connsiteX3" fmla="*/ 0 w 9244180"/>
              <a:gd name="connsiteY3" fmla="*/ 3344083 h 3344083"/>
              <a:gd name="connsiteX4" fmla="*/ 4270 w 9244180"/>
              <a:gd name="connsiteY4" fmla="*/ 2742398 h 3344083"/>
              <a:gd name="connsiteX5" fmla="*/ 7276730 w 9244180"/>
              <a:gd name="connsiteY5" fmla="*/ 2761152 h 3344083"/>
              <a:gd name="connsiteX6" fmla="*/ 7955723 w 9244180"/>
              <a:gd name="connsiteY6" fmla="*/ 2082159 h 3344083"/>
              <a:gd name="connsiteX7" fmla="*/ 7955723 w 9244180"/>
              <a:gd name="connsiteY7" fmla="*/ 670581 h 3344083"/>
              <a:gd name="connsiteX8" fmla="*/ 7968670 w 9244180"/>
              <a:gd name="connsiteY8" fmla="*/ 542152 h 3344083"/>
              <a:gd name="connsiteX9" fmla="*/ 8633868 w 9244180"/>
              <a:gd name="connsiteY9" fmla="*/ 0 h 3344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44180" h="3344083">
                <a:moveTo>
                  <a:pt x="8633868" y="0"/>
                </a:moveTo>
                <a:lnTo>
                  <a:pt x="9244180" y="0"/>
                </a:lnTo>
                <a:lnTo>
                  <a:pt x="9244180" y="3308312"/>
                </a:lnTo>
                <a:lnTo>
                  <a:pt x="0" y="3344083"/>
                </a:lnTo>
                <a:cubicBezTo>
                  <a:pt x="1423" y="3143521"/>
                  <a:pt x="2847" y="2942960"/>
                  <a:pt x="4270" y="2742398"/>
                </a:cubicBezTo>
                <a:lnTo>
                  <a:pt x="7276730" y="2761152"/>
                </a:lnTo>
                <a:cubicBezTo>
                  <a:pt x="7651727" y="2761152"/>
                  <a:pt x="7955723" y="2457156"/>
                  <a:pt x="7955723" y="2082159"/>
                </a:cubicBezTo>
                <a:lnTo>
                  <a:pt x="7955723" y="670581"/>
                </a:lnTo>
                <a:lnTo>
                  <a:pt x="7968670" y="542152"/>
                </a:lnTo>
                <a:cubicBezTo>
                  <a:pt x="8031984" y="232747"/>
                  <a:pt x="8305746" y="0"/>
                  <a:pt x="8633868" y="0"/>
                </a:cubicBezTo>
                <a:close/>
              </a:path>
            </a:pathLst>
          </a:cu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Text Placeholder 2"/>
          <p:cNvSpPr>
            <a:spLocks noGrp="1"/>
          </p:cNvSpPr>
          <p:nvPr>
            <p:ph type="body" sz="quarter" idx="10" hasCustomPrompt="1"/>
          </p:nvPr>
        </p:nvSpPr>
        <p:spPr>
          <a:xfrm>
            <a:off x="1989668" y="1546964"/>
            <a:ext cx="8904817" cy="2859765"/>
          </a:xfrm>
          <a:ln>
            <a:noFill/>
          </a:ln>
        </p:spPr>
        <p:txBody>
          <a:bodyPr>
            <a:norm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lang="en-US" sz="2267" b="0" i="0" kern="1200">
                <a:solidFill>
                  <a:schemeClr val="bg1"/>
                </a:solidFill>
                <a:effectLst/>
                <a:latin typeface="Century Gothic" charset="0"/>
                <a:ea typeface="Century Gothic" charset="0"/>
                <a:cs typeface="Century Gothic" charset="0"/>
              </a:defRPr>
            </a:lvl1pPr>
            <a:lvl2pPr>
              <a:defRPr lang="en-US" sz="2267" b="0" i="0" kern="1200" smtClean="0">
                <a:solidFill>
                  <a:schemeClr val="tx2"/>
                </a:solidFill>
                <a:effectLst/>
                <a:latin typeface="Century Gothic" charset="0"/>
                <a:ea typeface="Century Gothic" charset="0"/>
                <a:cs typeface="Century Gothic" charset="0"/>
              </a:defRPr>
            </a:lvl2pPr>
            <a:lvl3pPr>
              <a:defRPr lang="en-US" sz="2267" b="0" i="0" kern="1200" smtClean="0">
                <a:solidFill>
                  <a:schemeClr val="tx2"/>
                </a:solidFill>
                <a:effectLst/>
                <a:latin typeface="Century Gothic" charset="0"/>
                <a:ea typeface="Century Gothic" charset="0"/>
                <a:cs typeface="Century Gothic" charset="0"/>
              </a:defRPr>
            </a:lvl3pPr>
            <a:lvl4pPr>
              <a:defRPr lang="en-US" sz="2267" b="0" i="0" kern="1200" smtClean="0">
                <a:solidFill>
                  <a:schemeClr val="tx2"/>
                </a:solidFill>
                <a:effectLst/>
                <a:latin typeface="Century Gothic" charset="0"/>
                <a:ea typeface="Century Gothic" charset="0"/>
                <a:cs typeface="Century Gothic" charset="0"/>
              </a:defRPr>
            </a:lvl4pPr>
            <a:lvl5pPr>
              <a:defRPr lang="en-US" sz="2267" b="0" i="0" kern="1200">
                <a:solidFill>
                  <a:schemeClr val="tx2"/>
                </a:solidFill>
                <a:effectLst/>
                <a:latin typeface="Century Gothic" charset="0"/>
                <a:ea typeface="Century Gothic" charset="0"/>
                <a:cs typeface="Century Gothic" charset="0"/>
              </a:defRPr>
            </a:lvl5pPr>
          </a:lstStyle>
          <a:p>
            <a:pPr>
              <a:lnSpc>
                <a:spcPct val="150000"/>
              </a:lnSpc>
              <a:defRPr/>
            </a:pPr>
            <a:r>
              <a:rPr lang="en-US" sz="2267" dirty="0"/>
              <a:t>Lorem ipsum dolor sit </a:t>
            </a:r>
            <a:r>
              <a:rPr lang="en-US" sz="2267" dirty="0" err="1"/>
              <a:t>amet</a:t>
            </a:r>
            <a:r>
              <a:rPr lang="en-US" sz="2267" dirty="0"/>
              <a:t>, </a:t>
            </a:r>
            <a:r>
              <a:rPr lang="en-US" sz="2267" dirty="0" err="1"/>
              <a:t>consectetur</a:t>
            </a:r>
            <a:r>
              <a:rPr lang="en-US" sz="2267" dirty="0"/>
              <a:t> </a:t>
            </a:r>
            <a:r>
              <a:rPr lang="en-US" sz="2267" dirty="0" err="1"/>
              <a:t>adipiscing</a:t>
            </a:r>
            <a:r>
              <a:rPr lang="en-US" sz="2267" dirty="0"/>
              <a:t> </a:t>
            </a:r>
            <a:r>
              <a:rPr lang="en-US" sz="2267" dirty="0" err="1"/>
              <a:t>elit</a:t>
            </a:r>
            <a:r>
              <a:rPr lang="en-US" sz="2267" dirty="0"/>
              <a:t>. </a:t>
            </a:r>
            <a:r>
              <a:rPr lang="en-US" sz="2267" dirty="0" err="1"/>
              <a:t>Negat</a:t>
            </a:r>
            <a:r>
              <a:rPr lang="en-US" sz="2267" dirty="0"/>
              <a:t> </a:t>
            </a:r>
            <a:r>
              <a:rPr lang="en-US" sz="2267" dirty="0" err="1"/>
              <a:t>enim</a:t>
            </a:r>
            <a:r>
              <a:rPr lang="en-US" sz="2267" dirty="0"/>
              <a:t> </a:t>
            </a:r>
            <a:r>
              <a:rPr lang="en-US" sz="2267" dirty="0" err="1"/>
              <a:t>summo</a:t>
            </a:r>
            <a:r>
              <a:rPr lang="en-US" sz="2267" dirty="0"/>
              <a:t> bono </a:t>
            </a:r>
            <a:r>
              <a:rPr lang="en-US" sz="2267" dirty="0" err="1"/>
              <a:t>afferre</a:t>
            </a:r>
            <a:r>
              <a:rPr lang="en-US" sz="2267" dirty="0"/>
              <a:t> </a:t>
            </a:r>
            <a:r>
              <a:rPr lang="en-US" sz="2267" dirty="0" err="1"/>
              <a:t>incrementum</a:t>
            </a:r>
            <a:r>
              <a:rPr lang="en-US" sz="2267" dirty="0"/>
              <a:t> diem. </a:t>
            </a:r>
            <a:r>
              <a:rPr lang="en-US" sz="2267" dirty="0" err="1"/>
              <a:t>Optime</a:t>
            </a:r>
            <a:r>
              <a:rPr lang="en-US" sz="2267" dirty="0"/>
              <a:t>, </a:t>
            </a:r>
            <a:r>
              <a:rPr lang="en-US" sz="2267" dirty="0" err="1"/>
              <a:t>inquam</a:t>
            </a:r>
            <a:r>
              <a:rPr lang="en-US" sz="2267" dirty="0"/>
              <a:t>. Urgent </a:t>
            </a:r>
            <a:r>
              <a:rPr lang="en-US" sz="2267" dirty="0" err="1"/>
              <a:t>tamen</a:t>
            </a:r>
            <a:r>
              <a:rPr lang="en-US" sz="2267" dirty="0"/>
              <a:t> et nihil </a:t>
            </a:r>
            <a:r>
              <a:rPr lang="en-US" sz="2267" dirty="0" err="1"/>
              <a:t>remittunt</a:t>
            </a:r>
            <a:r>
              <a:rPr lang="en-US" sz="2267" dirty="0"/>
              <a:t>. Duo </a:t>
            </a:r>
            <a:r>
              <a:rPr lang="en-US" sz="2267" dirty="0" err="1"/>
              <a:t>Reges</a:t>
            </a:r>
            <a:r>
              <a:rPr lang="en-US" sz="2267" dirty="0"/>
              <a:t>: </a:t>
            </a:r>
            <a:r>
              <a:rPr lang="en-US" sz="2267" dirty="0" err="1"/>
              <a:t>constructio</a:t>
            </a:r>
            <a:r>
              <a:rPr lang="en-US" sz="2267" dirty="0"/>
              <a:t> </a:t>
            </a:r>
            <a:r>
              <a:rPr lang="en-US" sz="2267" dirty="0" err="1"/>
              <a:t>interrete</a:t>
            </a:r>
            <a:r>
              <a:rPr lang="en-US" sz="2267" dirty="0"/>
              <a:t>. </a:t>
            </a:r>
            <a:r>
              <a:rPr lang="en-US" sz="2267" dirty="0" err="1"/>
              <a:t>Compensabatur</a:t>
            </a:r>
            <a:r>
              <a:rPr lang="en-US" sz="2267" dirty="0"/>
              <a:t>, </a:t>
            </a:r>
            <a:r>
              <a:rPr lang="en-US" sz="2267" dirty="0" err="1"/>
              <a:t>inquit</a:t>
            </a:r>
            <a:r>
              <a:rPr lang="en-US" sz="2267" dirty="0"/>
              <a:t>, cum </a:t>
            </a:r>
            <a:r>
              <a:rPr lang="en-US" sz="2267" dirty="0" err="1"/>
              <a:t>summis</a:t>
            </a:r>
            <a:r>
              <a:rPr lang="en-US" sz="2267" dirty="0"/>
              <a:t> </a:t>
            </a:r>
            <a:r>
              <a:rPr lang="en-US" sz="2267" dirty="0" err="1"/>
              <a:t>doloribus</a:t>
            </a:r>
            <a:r>
              <a:rPr lang="en-US" sz="2267" dirty="0"/>
              <a:t> </a:t>
            </a:r>
            <a:r>
              <a:rPr lang="en-US" sz="2267" dirty="0" err="1"/>
              <a:t>laetitia</a:t>
            </a:r>
            <a:r>
              <a:rPr lang="en-US" sz="2267" dirty="0"/>
              <a:t>. Cur </a:t>
            </a:r>
            <a:r>
              <a:rPr lang="en-US" sz="2267" dirty="0" err="1"/>
              <a:t>haec</a:t>
            </a:r>
            <a:r>
              <a:rPr lang="en-US" sz="2267" dirty="0"/>
              <a:t> </a:t>
            </a:r>
            <a:r>
              <a:rPr lang="en-US" sz="2267" dirty="0" err="1"/>
              <a:t>eadem</a:t>
            </a:r>
            <a:r>
              <a:rPr lang="en-US" sz="2267" dirty="0"/>
              <a:t> Democritus?</a:t>
            </a:r>
          </a:p>
        </p:txBody>
      </p:sp>
      <p:sp>
        <p:nvSpPr>
          <p:cNvPr id="21" name="Text Placeholder 3"/>
          <p:cNvSpPr>
            <a:spLocks noGrp="1"/>
          </p:cNvSpPr>
          <p:nvPr>
            <p:ph type="body" sz="quarter" idx="12" hasCustomPrompt="1"/>
          </p:nvPr>
        </p:nvSpPr>
        <p:spPr>
          <a:xfrm>
            <a:off x="1989668" y="4524696"/>
            <a:ext cx="8904817" cy="773469"/>
          </a:xfrm>
        </p:spPr>
        <p:txBody>
          <a:bodyPr>
            <a:normAutofit/>
          </a:bodyPr>
          <a:lstStyle>
            <a:lvl1pPr>
              <a:defRPr sz="1867">
                <a:solidFill>
                  <a:schemeClr val="bg1"/>
                </a:solidFill>
                <a:latin typeface="Century Gothic" charset="0"/>
                <a:ea typeface="Century Gothic" charset="0"/>
                <a:cs typeface="Century Gothic" charset="0"/>
              </a:defRPr>
            </a:lvl1pPr>
          </a:lstStyle>
          <a:p>
            <a:pPr lvl="0"/>
            <a:r>
              <a:rPr lang="en-US" dirty="0"/>
              <a:t>Joseph Doe, Title </a:t>
            </a:r>
          </a:p>
          <a:p>
            <a:pPr lvl="0"/>
            <a:r>
              <a:rPr lang="en-US" dirty="0"/>
              <a:t>Company Name</a:t>
            </a:r>
          </a:p>
        </p:txBody>
      </p:sp>
      <p:grpSp>
        <p:nvGrpSpPr>
          <p:cNvPr id="17" name="Group 16"/>
          <p:cNvGrpSpPr/>
          <p:nvPr userDrawn="1"/>
        </p:nvGrpSpPr>
        <p:grpSpPr>
          <a:xfrm>
            <a:off x="10899648" y="6364225"/>
            <a:ext cx="959707" cy="262281"/>
            <a:chOff x="884883" y="1898656"/>
            <a:chExt cx="2286155" cy="624789"/>
          </a:xfrm>
          <a:solidFill>
            <a:schemeClr val="bg1"/>
          </a:solidFill>
        </p:grpSpPr>
        <p:grpSp>
          <p:nvGrpSpPr>
            <p:cNvPr id="18" name="Group 17"/>
            <p:cNvGrpSpPr/>
            <p:nvPr userDrawn="1"/>
          </p:nvGrpSpPr>
          <p:grpSpPr>
            <a:xfrm>
              <a:off x="884883" y="2062438"/>
              <a:ext cx="1765727" cy="461007"/>
              <a:chOff x="884883" y="2062438"/>
              <a:chExt cx="1765727" cy="461007"/>
            </a:xfrm>
            <a:grpFill/>
          </p:grpSpPr>
          <p:sp>
            <p:nvSpPr>
              <p:cNvPr id="25"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6"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7"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8"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9"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30"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19" name="Group 18"/>
            <p:cNvGrpSpPr/>
            <p:nvPr userDrawn="1"/>
          </p:nvGrpSpPr>
          <p:grpSpPr>
            <a:xfrm>
              <a:off x="1519618" y="1898656"/>
              <a:ext cx="1651420" cy="624789"/>
              <a:chOff x="1519618" y="1898656"/>
              <a:chExt cx="1651420" cy="624789"/>
            </a:xfrm>
            <a:grpFill/>
          </p:grpSpPr>
          <p:sp>
            <p:nvSpPr>
              <p:cNvPr id="22"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23"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24"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Quote — 3">
    <p:bg>
      <p:bgPr>
        <a:solidFill>
          <a:schemeClr val="tx1"/>
        </a:solidFill>
        <a:effectLst/>
      </p:bgPr>
    </p:bg>
    <p:spTree>
      <p:nvGrpSpPr>
        <p:cNvPr id="1" name=""/>
        <p:cNvGrpSpPr/>
        <p:nvPr/>
      </p:nvGrpSpPr>
      <p:grpSpPr>
        <a:xfrm>
          <a:off x="0" y="0"/>
          <a:ext cx="0" cy="0"/>
          <a:chOff x="0" y="0"/>
          <a:chExt cx="0" cy="0"/>
        </a:xfrm>
      </p:grpSpPr>
      <p:sp>
        <p:nvSpPr>
          <p:cNvPr id="20" name="TextBox 19"/>
          <p:cNvSpPr txBox="1"/>
          <p:nvPr userDrawn="1"/>
        </p:nvSpPr>
        <p:spPr>
          <a:xfrm>
            <a:off x="0" y="-3586900"/>
            <a:ext cx="7024680" cy="16506698"/>
          </a:xfrm>
          <a:prstGeom prst="rect">
            <a:avLst/>
          </a:prstGeom>
          <a:noFill/>
        </p:spPr>
        <p:txBody>
          <a:bodyPr wrap="none" rtlCol="0">
            <a:spAutoFit/>
          </a:bodyPr>
          <a:lstStyle/>
          <a:p>
            <a:r>
              <a:rPr lang="en-US" sz="106664" b="1" dirty="0">
                <a:solidFill>
                  <a:schemeClr val="bg1">
                    <a:alpha val="4000"/>
                  </a:schemeClr>
                </a:solidFill>
                <a:latin typeface="Times New Roman" charset="0"/>
                <a:ea typeface="Times New Roman" charset="0"/>
                <a:cs typeface="Times New Roman" charset="0"/>
              </a:rPr>
              <a:t>“</a:t>
            </a:r>
          </a:p>
        </p:txBody>
      </p:sp>
      <p:sp>
        <p:nvSpPr>
          <p:cNvPr id="5"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solidFill>
                  <a:schemeClr val="bg1"/>
                </a:solidFill>
              </a:rPr>
              <a:pPr algn="l"/>
              <a:t>‹#›</a:t>
            </a:fld>
            <a:r>
              <a:rPr lang="en-US" sz="1067" dirty="0"/>
              <a:t> </a:t>
            </a:r>
            <a:r>
              <a:rPr lang="en-US" sz="1067" dirty="0">
                <a:solidFill>
                  <a:schemeClr val="accent2"/>
                </a:solidFill>
              </a:rPr>
              <a:t>•</a:t>
            </a:r>
            <a:endParaRPr lang="en-US" sz="1067" dirty="0"/>
          </a:p>
        </p:txBody>
      </p:sp>
      <p:sp>
        <p:nvSpPr>
          <p:cNvPr id="31" name="Freeform 30"/>
          <p:cNvSpPr/>
          <p:nvPr userDrawn="1"/>
        </p:nvSpPr>
        <p:spPr>
          <a:xfrm>
            <a:off x="-71716" y="2438401"/>
            <a:ext cx="12417507" cy="4492036"/>
          </a:xfrm>
          <a:custGeom>
            <a:avLst/>
            <a:gdLst>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17661 w 9154486"/>
              <a:gd name="connsiteY6" fmla="*/ 27409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49411 w 9154486"/>
              <a:gd name="connsiteY6" fmla="*/ 25885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38144 w 9154486"/>
              <a:gd name="connsiteY6" fmla="*/ 2747357 h 3308312"/>
              <a:gd name="connsiteX7" fmla="*/ 6574985 w 9154486"/>
              <a:gd name="connsiteY7" fmla="*/ 2761152 h 3308312"/>
              <a:gd name="connsiteX8" fmla="*/ 7187036 w 9154486"/>
              <a:gd name="connsiteY8" fmla="*/ 2761152 h 3308312"/>
              <a:gd name="connsiteX9" fmla="*/ 7866029 w 9154486"/>
              <a:gd name="connsiteY9" fmla="*/ 2082159 h 3308312"/>
              <a:gd name="connsiteX10" fmla="*/ 7866029 w 9154486"/>
              <a:gd name="connsiteY10" fmla="*/ 670581 h 3308312"/>
              <a:gd name="connsiteX11" fmla="*/ 7878976 w 9154486"/>
              <a:gd name="connsiteY11" fmla="*/ 542152 h 3308312"/>
              <a:gd name="connsiteX12" fmla="*/ 8544174 w 9154486"/>
              <a:gd name="connsiteY12"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574985 w 9154486"/>
              <a:gd name="connsiteY6" fmla="*/ 2761152 h 3308312"/>
              <a:gd name="connsiteX7" fmla="*/ 7187036 w 9154486"/>
              <a:gd name="connsiteY7" fmla="*/ 2761152 h 3308312"/>
              <a:gd name="connsiteX8" fmla="*/ 7866029 w 9154486"/>
              <a:gd name="connsiteY8" fmla="*/ 2082159 h 3308312"/>
              <a:gd name="connsiteX9" fmla="*/ 7866029 w 9154486"/>
              <a:gd name="connsiteY9" fmla="*/ 670581 h 3308312"/>
              <a:gd name="connsiteX10" fmla="*/ 7878976 w 9154486"/>
              <a:gd name="connsiteY10" fmla="*/ 542152 h 3308312"/>
              <a:gd name="connsiteX11" fmla="*/ 8544174 w 9154486"/>
              <a:gd name="connsiteY11"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574985 w 9154486"/>
              <a:gd name="connsiteY5" fmla="*/ 2761152 h 3308312"/>
              <a:gd name="connsiteX6" fmla="*/ 7187036 w 9154486"/>
              <a:gd name="connsiteY6" fmla="*/ 2761152 h 3308312"/>
              <a:gd name="connsiteX7" fmla="*/ 7866029 w 9154486"/>
              <a:gd name="connsiteY7" fmla="*/ 2082159 h 3308312"/>
              <a:gd name="connsiteX8" fmla="*/ 7866029 w 9154486"/>
              <a:gd name="connsiteY8" fmla="*/ 670581 h 3308312"/>
              <a:gd name="connsiteX9" fmla="*/ 7878976 w 9154486"/>
              <a:gd name="connsiteY9" fmla="*/ 542152 h 3308312"/>
              <a:gd name="connsiteX10" fmla="*/ 8544174 w 9154486"/>
              <a:gd name="connsiteY10"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7187036 w 9154486"/>
              <a:gd name="connsiteY5" fmla="*/ 2761152 h 3308312"/>
              <a:gd name="connsiteX6" fmla="*/ 7866029 w 9154486"/>
              <a:gd name="connsiteY6" fmla="*/ 2082159 h 3308312"/>
              <a:gd name="connsiteX7" fmla="*/ 7866029 w 9154486"/>
              <a:gd name="connsiteY7" fmla="*/ 670581 h 3308312"/>
              <a:gd name="connsiteX8" fmla="*/ 7878976 w 9154486"/>
              <a:gd name="connsiteY8" fmla="*/ 542152 h 3308312"/>
              <a:gd name="connsiteX9" fmla="*/ 8544174 w 9154486"/>
              <a:gd name="connsiteY9" fmla="*/ 0 h 3308312"/>
              <a:gd name="connsiteX0" fmla="*/ 9088752 w 9699064"/>
              <a:gd name="connsiteY0" fmla="*/ 0 h 3308312"/>
              <a:gd name="connsiteX1" fmla="*/ 9699064 w 9699064"/>
              <a:gd name="connsiteY1" fmla="*/ 0 h 3308312"/>
              <a:gd name="connsiteX2" fmla="*/ 9699064 w 9699064"/>
              <a:gd name="connsiteY2" fmla="*/ 3308312 h 3308312"/>
              <a:gd name="connsiteX3" fmla="*/ 0 w 9699064"/>
              <a:gd name="connsiteY3" fmla="*/ 3308312 h 3308312"/>
              <a:gd name="connsiteX4" fmla="*/ 544578 w 9699064"/>
              <a:gd name="connsiteY4" fmla="*/ 2752008 h 3308312"/>
              <a:gd name="connsiteX5" fmla="*/ 7731614 w 9699064"/>
              <a:gd name="connsiteY5" fmla="*/ 2761152 h 3308312"/>
              <a:gd name="connsiteX6" fmla="*/ 8410607 w 9699064"/>
              <a:gd name="connsiteY6" fmla="*/ 2082159 h 3308312"/>
              <a:gd name="connsiteX7" fmla="*/ 8410607 w 9699064"/>
              <a:gd name="connsiteY7" fmla="*/ 670581 h 3308312"/>
              <a:gd name="connsiteX8" fmla="*/ 8423554 w 9699064"/>
              <a:gd name="connsiteY8" fmla="*/ 542152 h 3308312"/>
              <a:gd name="connsiteX9" fmla="*/ 9088752 w 9699064"/>
              <a:gd name="connsiteY9" fmla="*/ 0 h 3308312"/>
              <a:gd name="connsiteX0" fmla="*/ 9252125 w 9862437"/>
              <a:gd name="connsiteY0" fmla="*/ 0 h 3308312"/>
              <a:gd name="connsiteX1" fmla="*/ 9862437 w 9862437"/>
              <a:gd name="connsiteY1" fmla="*/ 0 h 3308312"/>
              <a:gd name="connsiteX2" fmla="*/ 9862437 w 9862437"/>
              <a:gd name="connsiteY2" fmla="*/ 3308312 h 3308312"/>
              <a:gd name="connsiteX3" fmla="*/ 0 w 9862437"/>
              <a:gd name="connsiteY3" fmla="*/ 3299236 h 3308312"/>
              <a:gd name="connsiteX4" fmla="*/ 707951 w 9862437"/>
              <a:gd name="connsiteY4" fmla="*/ 2752008 h 3308312"/>
              <a:gd name="connsiteX5" fmla="*/ 7894987 w 9862437"/>
              <a:gd name="connsiteY5" fmla="*/ 2761152 h 3308312"/>
              <a:gd name="connsiteX6" fmla="*/ 8573980 w 9862437"/>
              <a:gd name="connsiteY6" fmla="*/ 2082159 h 3308312"/>
              <a:gd name="connsiteX7" fmla="*/ 8573980 w 9862437"/>
              <a:gd name="connsiteY7" fmla="*/ 670581 h 3308312"/>
              <a:gd name="connsiteX8" fmla="*/ 8586927 w 9862437"/>
              <a:gd name="connsiteY8" fmla="*/ 542152 h 3308312"/>
              <a:gd name="connsiteX9" fmla="*/ 9252125 w 9862437"/>
              <a:gd name="connsiteY9" fmla="*/ 0 h 3308312"/>
              <a:gd name="connsiteX0" fmla="*/ 9270278 w 9880590"/>
              <a:gd name="connsiteY0" fmla="*/ 0 h 3308312"/>
              <a:gd name="connsiteX1" fmla="*/ 9880590 w 9880590"/>
              <a:gd name="connsiteY1" fmla="*/ 0 h 3308312"/>
              <a:gd name="connsiteX2" fmla="*/ 9880590 w 9880590"/>
              <a:gd name="connsiteY2" fmla="*/ 3308312 h 3308312"/>
              <a:gd name="connsiteX3" fmla="*/ 18153 w 9880590"/>
              <a:gd name="connsiteY3" fmla="*/ 3299236 h 3308312"/>
              <a:gd name="connsiteX4" fmla="*/ 0 w 9880590"/>
              <a:gd name="connsiteY4" fmla="*/ 2715703 h 3308312"/>
              <a:gd name="connsiteX5" fmla="*/ 7913140 w 9880590"/>
              <a:gd name="connsiteY5" fmla="*/ 2761152 h 3308312"/>
              <a:gd name="connsiteX6" fmla="*/ 8592133 w 9880590"/>
              <a:gd name="connsiteY6" fmla="*/ 2082159 h 3308312"/>
              <a:gd name="connsiteX7" fmla="*/ 8592133 w 9880590"/>
              <a:gd name="connsiteY7" fmla="*/ 670581 h 3308312"/>
              <a:gd name="connsiteX8" fmla="*/ 8605080 w 9880590"/>
              <a:gd name="connsiteY8" fmla="*/ 542152 h 3308312"/>
              <a:gd name="connsiteX9" fmla="*/ 9270278 w 9880590"/>
              <a:gd name="connsiteY9" fmla="*/ 0 h 3308312"/>
              <a:gd name="connsiteX0" fmla="*/ 9279354 w 9889666"/>
              <a:gd name="connsiteY0" fmla="*/ 0 h 3308312"/>
              <a:gd name="connsiteX1" fmla="*/ 9889666 w 9889666"/>
              <a:gd name="connsiteY1" fmla="*/ 0 h 3308312"/>
              <a:gd name="connsiteX2" fmla="*/ 9889666 w 9889666"/>
              <a:gd name="connsiteY2" fmla="*/ 3308312 h 3308312"/>
              <a:gd name="connsiteX3" fmla="*/ 0 w 9889666"/>
              <a:gd name="connsiteY3" fmla="*/ 3308312 h 3308312"/>
              <a:gd name="connsiteX4" fmla="*/ 9076 w 9889666"/>
              <a:gd name="connsiteY4" fmla="*/ 2715703 h 3308312"/>
              <a:gd name="connsiteX5" fmla="*/ 7922216 w 9889666"/>
              <a:gd name="connsiteY5" fmla="*/ 2761152 h 3308312"/>
              <a:gd name="connsiteX6" fmla="*/ 8601209 w 9889666"/>
              <a:gd name="connsiteY6" fmla="*/ 2082159 h 3308312"/>
              <a:gd name="connsiteX7" fmla="*/ 8601209 w 9889666"/>
              <a:gd name="connsiteY7" fmla="*/ 670581 h 3308312"/>
              <a:gd name="connsiteX8" fmla="*/ 8614156 w 9889666"/>
              <a:gd name="connsiteY8" fmla="*/ 542152 h 3308312"/>
              <a:gd name="connsiteX9" fmla="*/ 9279354 w 9889666"/>
              <a:gd name="connsiteY9" fmla="*/ 0 h 3308312"/>
              <a:gd name="connsiteX0" fmla="*/ 9270278 w 9880590"/>
              <a:gd name="connsiteY0" fmla="*/ 0 h 3317388"/>
              <a:gd name="connsiteX1" fmla="*/ 9880590 w 9880590"/>
              <a:gd name="connsiteY1" fmla="*/ 0 h 3317388"/>
              <a:gd name="connsiteX2" fmla="*/ 9880590 w 9880590"/>
              <a:gd name="connsiteY2" fmla="*/ 3308312 h 3317388"/>
              <a:gd name="connsiteX3" fmla="*/ 9077 w 9880590"/>
              <a:gd name="connsiteY3" fmla="*/ 3317388 h 3317388"/>
              <a:gd name="connsiteX4" fmla="*/ 0 w 9880590"/>
              <a:gd name="connsiteY4" fmla="*/ 2715703 h 3317388"/>
              <a:gd name="connsiteX5" fmla="*/ 7913140 w 9880590"/>
              <a:gd name="connsiteY5" fmla="*/ 2761152 h 3317388"/>
              <a:gd name="connsiteX6" fmla="*/ 8592133 w 9880590"/>
              <a:gd name="connsiteY6" fmla="*/ 2082159 h 3317388"/>
              <a:gd name="connsiteX7" fmla="*/ 8592133 w 9880590"/>
              <a:gd name="connsiteY7" fmla="*/ 670581 h 3317388"/>
              <a:gd name="connsiteX8" fmla="*/ 8605080 w 9880590"/>
              <a:gd name="connsiteY8" fmla="*/ 542152 h 3317388"/>
              <a:gd name="connsiteX9" fmla="*/ 9270278 w 9880590"/>
              <a:gd name="connsiteY9" fmla="*/ 0 h 3317388"/>
              <a:gd name="connsiteX0" fmla="*/ 9261201 w 9871513"/>
              <a:gd name="connsiteY0" fmla="*/ 0 h 3317388"/>
              <a:gd name="connsiteX1" fmla="*/ 9871513 w 9871513"/>
              <a:gd name="connsiteY1" fmla="*/ 0 h 3317388"/>
              <a:gd name="connsiteX2" fmla="*/ 9871513 w 9871513"/>
              <a:gd name="connsiteY2" fmla="*/ 3308312 h 3317388"/>
              <a:gd name="connsiteX3" fmla="*/ 0 w 9871513"/>
              <a:gd name="connsiteY3" fmla="*/ 3317388 h 3317388"/>
              <a:gd name="connsiteX4" fmla="*/ 631603 w 9871513"/>
              <a:gd name="connsiteY4" fmla="*/ 2742398 h 3317388"/>
              <a:gd name="connsiteX5" fmla="*/ 7904063 w 9871513"/>
              <a:gd name="connsiteY5" fmla="*/ 2761152 h 3317388"/>
              <a:gd name="connsiteX6" fmla="*/ 8583056 w 9871513"/>
              <a:gd name="connsiteY6" fmla="*/ 2082159 h 3317388"/>
              <a:gd name="connsiteX7" fmla="*/ 8583056 w 9871513"/>
              <a:gd name="connsiteY7" fmla="*/ 670581 h 3317388"/>
              <a:gd name="connsiteX8" fmla="*/ 8596003 w 9871513"/>
              <a:gd name="connsiteY8" fmla="*/ 542152 h 3317388"/>
              <a:gd name="connsiteX9" fmla="*/ 9261201 w 9871513"/>
              <a:gd name="connsiteY9" fmla="*/ 0 h 3317388"/>
              <a:gd name="connsiteX0" fmla="*/ 8660563 w 9270875"/>
              <a:gd name="connsiteY0" fmla="*/ 0 h 3330736"/>
              <a:gd name="connsiteX1" fmla="*/ 9270875 w 9270875"/>
              <a:gd name="connsiteY1" fmla="*/ 0 h 3330736"/>
              <a:gd name="connsiteX2" fmla="*/ 9270875 w 9270875"/>
              <a:gd name="connsiteY2" fmla="*/ 3308312 h 3330736"/>
              <a:gd name="connsiteX3" fmla="*/ 0 w 9270875"/>
              <a:gd name="connsiteY3" fmla="*/ 3330736 h 3330736"/>
              <a:gd name="connsiteX4" fmla="*/ 30965 w 9270875"/>
              <a:gd name="connsiteY4" fmla="*/ 2742398 h 3330736"/>
              <a:gd name="connsiteX5" fmla="*/ 7303425 w 9270875"/>
              <a:gd name="connsiteY5" fmla="*/ 2761152 h 3330736"/>
              <a:gd name="connsiteX6" fmla="*/ 7982418 w 9270875"/>
              <a:gd name="connsiteY6" fmla="*/ 2082159 h 3330736"/>
              <a:gd name="connsiteX7" fmla="*/ 7982418 w 9270875"/>
              <a:gd name="connsiteY7" fmla="*/ 670581 h 3330736"/>
              <a:gd name="connsiteX8" fmla="*/ 7995365 w 9270875"/>
              <a:gd name="connsiteY8" fmla="*/ 542152 h 3330736"/>
              <a:gd name="connsiteX9" fmla="*/ 8660563 w 9270875"/>
              <a:gd name="connsiteY9" fmla="*/ 0 h 3330736"/>
              <a:gd name="connsiteX0" fmla="*/ 8633868 w 9244180"/>
              <a:gd name="connsiteY0" fmla="*/ 0 h 3344083"/>
              <a:gd name="connsiteX1" fmla="*/ 9244180 w 9244180"/>
              <a:gd name="connsiteY1" fmla="*/ 0 h 3344083"/>
              <a:gd name="connsiteX2" fmla="*/ 9244180 w 9244180"/>
              <a:gd name="connsiteY2" fmla="*/ 3308312 h 3344083"/>
              <a:gd name="connsiteX3" fmla="*/ 0 w 9244180"/>
              <a:gd name="connsiteY3" fmla="*/ 3344083 h 3344083"/>
              <a:gd name="connsiteX4" fmla="*/ 4270 w 9244180"/>
              <a:gd name="connsiteY4" fmla="*/ 2742398 h 3344083"/>
              <a:gd name="connsiteX5" fmla="*/ 7276730 w 9244180"/>
              <a:gd name="connsiteY5" fmla="*/ 2761152 h 3344083"/>
              <a:gd name="connsiteX6" fmla="*/ 7955723 w 9244180"/>
              <a:gd name="connsiteY6" fmla="*/ 2082159 h 3344083"/>
              <a:gd name="connsiteX7" fmla="*/ 7955723 w 9244180"/>
              <a:gd name="connsiteY7" fmla="*/ 670581 h 3344083"/>
              <a:gd name="connsiteX8" fmla="*/ 7968670 w 9244180"/>
              <a:gd name="connsiteY8" fmla="*/ 542152 h 3344083"/>
              <a:gd name="connsiteX9" fmla="*/ 8633868 w 9244180"/>
              <a:gd name="connsiteY9" fmla="*/ 0 h 3344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44180" h="3344083">
                <a:moveTo>
                  <a:pt x="8633868" y="0"/>
                </a:moveTo>
                <a:lnTo>
                  <a:pt x="9244180" y="0"/>
                </a:lnTo>
                <a:lnTo>
                  <a:pt x="9244180" y="3308312"/>
                </a:lnTo>
                <a:lnTo>
                  <a:pt x="0" y="3344083"/>
                </a:lnTo>
                <a:cubicBezTo>
                  <a:pt x="1423" y="3143521"/>
                  <a:pt x="2847" y="2942960"/>
                  <a:pt x="4270" y="2742398"/>
                </a:cubicBezTo>
                <a:lnTo>
                  <a:pt x="7276730" y="2761152"/>
                </a:lnTo>
                <a:cubicBezTo>
                  <a:pt x="7651727" y="2761152"/>
                  <a:pt x="7955723" y="2457156"/>
                  <a:pt x="7955723" y="2082159"/>
                </a:cubicBezTo>
                <a:lnTo>
                  <a:pt x="7955723" y="670581"/>
                </a:lnTo>
                <a:lnTo>
                  <a:pt x="7968670" y="542152"/>
                </a:lnTo>
                <a:cubicBezTo>
                  <a:pt x="8031984" y="232747"/>
                  <a:pt x="8305746" y="0"/>
                  <a:pt x="8633868" y="0"/>
                </a:cubicBezTo>
                <a:close/>
              </a:path>
            </a:pathLst>
          </a:cu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Text Placeholder 2"/>
          <p:cNvSpPr>
            <a:spLocks noGrp="1"/>
          </p:cNvSpPr>
          <p:nvPr>
            <p:ph type="body" sz="quarter" idx="10" hasCustomPrompt="1"/>
          </p:nvPr>
        </p:nvSpPr>
        <p:spPr>
          <a:xfrm>
            <a:off x="1989668" y="1546964"/>
            <a:ext cx="8904817" cy="2859765"/>
          </a:xfrm>
          <a:ln>
            <a:noFill/>
          </a:ln>
        </p:spPr>
        <p:txBody>
          <a:bodyPr>
            <a:norm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lang="en-US" sz="2267" b="0" i="0" kern="1200">
                <a:solidFill>
                  <a:schemeClr val="bg1"/>
                </a:solidFill>
                <a:effectLst/>
                <a:latin typeface="Century Gothic" charset="0"/>
                <a:ea typeface="Century Gothic" charset="0"/>
                <a:cs typeface="Century Gothic" charset="0"/>
              </a:defRPr>
            </a:lvl1pPr>
            <a:lvl2pPr>
              <a:defRPr lang="en-US" sz="2267" b="0" i="0" kern="1200" smtClean="0">
                <a:solidFill>
                  <a:schemeClr val="tx2"/>
                </a:solidFill>
                <a:effectLst/>
                <a:latin typeface="Century Gothic" charset="0"/>
                <a:ea typeface="Century Gothic" charset="0"/>
                <a:cs typeface="Century Gothic" charset="0"/>
              </a:defRPr>
            </a:lvl2pPr>
            <a:lvl3pPr>
              <a:defRPr lang="en-US" sz="2267" b="0" i="0" kern="1200" smtClean="0">
                <a:solidFill>
                  <a:schemeClr val="tx2"/>
                </a:solidFill>
                <a:effectLst/>
                <a:latin typeface="Century Gothic" charset="0"/>
                <a:ea typeface="Century Gothic" charset="0"/>
                <a:cs typeface="Century Gothic" charset="0"/>
              </a:defRPr>
            </a:lvl3pPr>
            <a:lvl4pPr>
              <a:defRPr lang="en-US" sz="2267" b="0" i="0" kern="1200" smtClean="0">
                <a:solidFill>
                  <a:schemeClr val="tx2"/>
                </a:solidFill>
                <a:effectLst/>
                <a:latin typeface="Century Gothic" charset="0"/>
                <a:ea typeface="Century Gothic" charset="0"/>
                <a:cs typeface="Century Gothic" charset="0"/>
              </a:defRPr>
            </a:lvl4pPr>
            <a:lvl5pPr>
              <a:defRPr lang="en-US" sz="2267" b="0" i="0" kern="1200">
                <a:solidFill>
                  <a:schemeClr val="tx2"/>
                </a:solidFill>
                <a:effectLst/>
                <a:latin typeface="Century Gothic" charset="0"/>
                <a:ea typeface="Century Gothic" charset="0"/>
                <a:cs typeface="Century Gothic" charset="0"/>
              </a:defRPr>
            </a:lvl5pPr>
          </a:lstStyle>
          <a:p>
            <a:pPr>
              <a:lnSpc>
                <a:spcPct val="150000"/>
              </a:lnSpc>
              <a:defRPr/>
            </a:pPr>
            <a:r>
              <a:rPr lang="en-US" sz="2267" dirty="0"/>
              <a:t>Lorem ipsum dolor sit </a:t>
            </a:r>
            <a:r>
              <a:rPr lang="en-US" sz="2267" dirty="0" err="1"/>
              <a:t>amet</a:t>
            </a:r>
            <a:r>
              <a:rPr lang="en-US" sz="2267" dirty="0"/>
              <a:t>, </a:t>
            </a:r>
            <a:r>
              <a:rPr lang="en-US" sz="2267" dirty="0" err="1"/>
              <a:t>consectetur</a:t>
            </a:r>
            <a:r>
              <a:rPr lang="en-US" sz="2267" dirty="0"/>
              <a:t> </a:t>
            </a:r>
            <a:r>
              <a:rPr lang="en-US" sz="2267" dirty="0" err="1"/>
              <a:t>adipiscing</a:t>
            </a:r>
            <a:r>
              <a:rPr lang="en-US" sz="2267" dirty="0"/>
              <a:t> </a:t>
            </a:r>
            <a:r>
              <a:rPr lang="en-US" sz="2267" dirty="0" err="1"/>
              <a:t>elit</a:t>
            </a:r>
            <a:r>
              <a:rPr lang="en-US" sz="2267" dirty="0"/>
              <a:t>. </a:t>
            </a:r>
            <a:r>
              <a:rPr lang="en-US" sz="2267" dirty="0" err="1"/>
              <a:t>Negat</a:t>
            </a:r>
            <a:r>
              <a:rPr lang="en-US" sz="2267" dirty="0"/>
              <a:t> </a:t>
            </a:r>
            <a:r>
              <a:rPr lang="en-US" sz="2267" dirty="0" err="1"/>
              <a:t>enim</a:t>
            </a:r>
            <a:r>
              <a:rPr lang="en-US" sz="2267" dirty="0"/>
              <a:t> </a:t>
            </a:r>
            <a:r>
              <a:rPr lang="en-US" sz="2267" dirty="0" err="1"/>
              <a:t>summo</a:t>
            </a:r>
            <a:r>
              <a:rPr lang="en-US" sz="2267" dirty="0"/>
              <a:t> bono </a:t>
            </a:r>
            <a:r>
              <a:rPr lang="en-US" sz="2267" dirty="0" err="1"/>
              <a:t>afferre</a:t>
            </a:r>
            <a:r>
              <a:rPr lang="en-US" sz="2267" dirty="0"/>
              <a:t> </a:t>
            </a:r>
            <a:r>
              <a:rPr lang="en-US" sz="2267" dirty="0" err="1"/>
              <a:t>incrementum</a:t>
            </a:r>
            <a:r>
              <a:rPr lang="en-US" sz="2267" dirty="0"/>
              <a:t> diem. </a:t>
            </a:r>
            <a:r>
              <a:rPr lang="en-US" sz="2267" dirty="0" err="1"/>
              <a:t>Optime</a:t>
            </a:r>
            <a:r>
              <a:rPr lang="en-US" sz="2267" dirty="0"/>
              <a:t>, </a:t>
            </a:r>
            <a:r>
              <a:rPr lang="en-US" sz="2267" dirty="0" err="1"/>
              <a:t>inquam</a:t>
            </a:r>
            <a:r>
              <a:rPr lang="en-US" sz="2267" dirty="0"/>
              <a:t>. Urgent </a:t>
            </a:r>
            <a:r>
              <a:rPr lang="en-US" sz="2267" dirty="0" err="1"/>
              <a:t>tamen</a:t>
            </a:r>
            <a:r>
              <a:rPr lang="en-US" sz="2267" dirty="0"/>
              <a:t> et nihil </a:t>
            </a:r>
            <a:r>
              <a:rPr lang="en-US" sz="2267" dirty="0" err="1"/>
              <a:t>remittunt</a:t>
            </a:r>
            <a:r>
              <a:rPr lang="en-US" sz="2267" dirty="0"/>
              <a:t>. Duo </a:t>
            </a:r>
            <a:r>
              <a:rPr lang="en-US" sz="2267" dirty="0" err="1"/>
              <a:t>Reges</a:t>
            </a:r>
            <a:r>
              <a:rPr lang="en-US" sz="2267" dirty="0"/>
              <a:t>: </a:t>
            </a:r>
            <a:r>
              <a:rPr lang="en-US" sz="2267" dirty="0" err="1"/>
              <a:t>constructio</a:t>
            </a:r>
            <a:r>
              <a:rPr lang="en-US" sz="2267" dirty="0"/>
              <a:t> </a:t>
            </a:r>
            <a:r>
              <a:rPr lang="en-US" sz="2267" dirty="0" err="1"/>
              <a:t>interrete</a:t>
            </a:r>
            <a:r>
              <a:rPr lang="en-US" sz="2267" dirty="0"/>
              <a:t>. </a:t>
            </a:r>
            <a:r>
              <a:rPr lang="en-US" sz="2267" dirty="0" err="1"/>
              <a:t>Compensabatur</a:t>
            </a:r>
            <a:r>
              <a:rPr lang="en-US" sz="2267" dirty="0"/>
              <a:t>, </a:t>
            </a:r>
            <a:r>
              <a:rPr lang="en-US" sz="2267" dirty="0" err="1"/>
              <a:t>inquit</a:t>
            </a:r>
            <a:r>
              <a:rPr lang="en-US" sz="2267" dirty="0"/>
              <a:t>, cum </a:t>
            </a:r>
            <a:r>
              <a:rPr lang="en-US" sz="2267" dirty="0" err="1"/>
              <a:t>summis</a:t>
            </a:r>
            <a:r>
              <a:rPr lang="en-US" sz="2267" dirty="0"/>
              <a:t> </a:t>
            </a:r>
            <a:r>
              <a:rPr lang="en-US" sz="2267" dirty="0" err="1"/>
              <a:t>doloribus</a:t>
            </a:r>
            <a:r>
              <a:rPr lang="en-US" sz="2267" dirty="0"/>
              <a:t> </a:t>
            </a:r>
            <a:r>
              <a:rPr lang="en-US" sz="2267" dirty="0" err="1"/>
              <a:t>laetitia</a:t>
            </a:r>
            <a:r>
              <a:rPr lang="en-US" sz="2267" dirty="0"/>
              <a:t>. Cur </a:t>
            </a:r>
            <a:r>
              <a:rPr lang="en-US" sz="2267" dirty="0" err="1"/>
              <a:t>haec</a:t>
            </a:r>
            <a:r>
              <a:rPr lang="en-US" sz="2267" dirty="0"/>
              <a:t> </a:t>
            </a:r>
            <a:r>
              <a:rPr lang="en-US" sz="2267" dirty="0" err="1"/>
              <a:t>eadem</a:t>
            </a:r>
            <a:r>
              <a:rPr lang="en-US" sz="2267" dirty="0"/>
              <a:t> Democritus?</a:t>
            </a:r>
          </a:p>
        </p:txBody>
      </p:sp>
      <p:sp>
        <p:nvSpPr>
          <p:cNvPr id="21" name="Text Placeholder 3"/>
          <p:cNvSpPr>
            <a:spLocks noGrp="1"/>
          </p:cNvSpPr>
          <p:nvPr>
            <p:ph type="body" sz="quarter" idx="12" hasCustomPrompt="1"/>
          </p:nvPr>
        </p:nvSpPr>
        <p:spPr>
          <a:xfrm>
            <a:off x="1989668" y="4524696"/>
            <a:ext cx="8904817" cy="773469"/>
          </a:xfrm>
        </p:spPr>
        <p:txBody>
          <a:bodyPr>
            <a:normAutofit/>
          </a:bodyPr>
          <a:lstStyle>
            <a:lvl1pPr>
              <a:defRPr sz="1867">
                <a:solidFill>
                  <a:schemeClr val="bg1"/>
                </a:solidFill>
                <a:latin typeface="Century Gothic" charset="0"/>
                <a:ea typeface="Century Gothic" charset="0"/>
                <a:cs typeface="Century Gothic" charset="0"/>
              </a:defRPr>
            </a:lvl1pPr>
          </a:lstStyle>
          <a:p>
            <a:pPr lvl="0"/>
            <a:r>
              <a:rPr lang="en-US" dirty="0"/>
              <a:t>Joseph Doe, Title </a:t>
            </a:r>
          </a:p>
          <a:p>
            <a:pPr lvl="0"/>
            <a:r>
              <a:rPr lang="en-US" dirty="0"/>
              <a:t>Company Name</a:t>
            </a:r>
          </a:p>
        </p:txBody>
      </p:sp>
      <p:grpSp>
        <p:nvGrpSpPr>
          <p:cNvPr id="17" name="Group 16"/>
          <p:cNvGrpSpPr/>
          <p:nvPr userDrawn="1"/>
        </p:nvGrpSpPr>
        <p:grpSpPr>
          <a:xfrm>
            <a:off x="10899648" y="6364225"/>
            <a:ext cx="959707" cy="262281"/>
            <a:chOff x="884883" y="1898656"/>
            <a:chExt cx="2286155" cy="624789"/>
          </a:xfrm>
        </p:grpSpPr>
        <p:grpSp>
          <p:nvGrpSpPr>
            <p:cNvPr id="18" name="Group 17"/>
            <p:cNvGrpSpPr/>
            <p:nvPr userDrawn="1"/>
          </p:nvGrpSpPr>
          <p:grpSpPr>
            <a:xfrm>
              <a:off x="884883" y="2062438"/>
              <a:ext cx="1765727" cy="461007"/>
              <a:chOff x="884883" y="2062438"/>
              <a:chExt cx="1765727" cy="461007"/>
            </a:xfrm>
          </p:grpSpPr>
          <p:sp>
            <p:nvSpPr>
              <p:cNvPr id="25"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solidFill>
                <a:schemeClr val="bg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6"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solidFill>
                <a:schemeClr val="bg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7"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solidFill>
                <a:schemeClr val="bg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8"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solidFill>
                <a:schemeClr val="bg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9"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solidFill>
                <a:schemeClr val="bg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30"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solidFill>
                <a:schemeClr val="bg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19" name="Group 18"/>
            <p:cNvGrpSpPr/>
            <p:nvPr userDrawn="1"/>
          </p:nvGrpSpPr>
          <p:grpSpPr>
            <a:xfrm>
              <a:off x="1519618" y="1898656"/>
              <a:ext cx="1651420" cy="624789"/>
              <a:chOff x="1519618" y="1898656"/>
              <a:chExt cx="1651420" cy="624789"/>
            </a:xfrm>
            <a:gradFill>
              <a:gsLst>
                <a:gs pos="100000">
                  <a:srgbClr val="F69221"/>
                </a:gs>
                <a:gs pos="0">
                  <a:srgbClr val="F26223"/>
                </a:gs>
              </a:gsLst>
              <a:lin ang="0" scaled="0"/>
            </a:gradFill>
          </p:grpSpPr>
          <p:sp>
            <p:nvSpPr>
              <p:cNvPr id="22"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23"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24"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 4">
    <p:spTree>
      <p:nvGrpSpPr>
        <p:cNvPr id="1" name=""/>
        <p:cNvGrpSpPr/>
        <p:nvPr/>
      </p:nvGrpSpPr>
      <p:grpSpPr>
        <a:xfrm>
          <a:off x="0" y="0"/>
          <a:ext cx="0" cy="0"/>
          <a:chOff x="0" y="0"/>
          <a:chExt cx="0" cy="0"/>
        </a:xfrm>
      </p:grpSpPr>
      <p:sp>
        <p:nvSpPr>
          <p:cNvPr id="18" name="TextBox 17"/>
          <p:cNvSpPr txBox="1"/>
          <p:nvPr userDrawn="1"/>
        </p:nvSpPr>
        <p:spPr>
          <a:xfrm>
            <a:off x="1981623" y="1161185"/>
            <a:ext cx="1039067" cy="2144113"/>
          </a:xfrm>
          <a:prstGeom prst="rect">
            <a:avLst/>
          </a:prstGeom>
          <a:noFill/>
        </p:spPr>
        <p:txBody>
          <a:bodyPr wrap="none" rtlCol="0">
            <a:spAutoFit/>
          </a:bodyPr>
          <a:lstStyle/>
          <a:p>
            <a:r>
              <a:rPr lang="en-US" sz="13333" b="1" dirty="0">
                <a:solidFill>
                  <a:schemeClr val="bg2">
                    <a:lumMod val="90000"/>
                    <a:alpha val="70000"/>
                  </a:schemeClr>
                </a:solidFill>
                <a:latin typeface="Times New Roman" charset="0"/>
                <a:ea typeface="Times New Roman" charset="0"/>
                <a:cs typeface="Times New Roman" charset="0"/>
              </a:rPr>
              <a:t>”</a:t>
            </a:r>
          </a:p>
        </p:txBody>
      </p:sp>
      <p:sp>
        <p:nvSpPr>
          <p:cNvPr id="35" name="TextBox 34"/>
          <p:cNvSpPr txBox="1"/>
          <p:nvPr userDrawn="1"/>
        </p:nvSpPr>
        <p:spPr>
          <a:xfrm>
            <a:off x="5538433" y="1161185"/>
            <a:ext cx="1039067" cy="2144113"/>
          </a:xfrm>
          <a:prstGeom prst="rect">
            <a:avLst/>
          </a:prstGeom>
          <a:noFill/>
        </p:spPr>
        <p:txBody>
          <a:bodyPr wrap="none" rtlCol="0">
            <a:spAutoFit/>
          </a:bodyPr>
          <a:lstStyle/>
          <a:p>
            <a:r>
              <a:rPr lang="en-US" sz="13333" b="1" dirty="0">
                <a:solidFill>
                  <a:schemeClr val="bg2">
                    <a:lumMod val="90000"/>
                    <a:alpha val="70000"/>
                  </a:schemeClr>
                </a:solidFill>
                <a:latin typeface="Times New Roman" charset="0"/>
                <a:ea typeface="Times New Roman" charset="0"/>
                <a:cs typeface="Times New Roman" charset="0"/>
              </a:rPr>
              <a:t>”</a:t>
            </a:r>
          </a:p>
        </p:txBody>
      </p:sp>
      <p:sp>
        <p:nvSpPr>
          <p:cNvPr id="36" name="TextBox 35"/>
          <p:cNvSpPr txBox="1"/>
          <p:nvPr userDrawn="1"/>
        </p:nvSpPr>
        <p:spPr>
          <a:xfrm>
            <a:off x="9210217" y="1161185"/>
            <a:ext cx="1039067" cy="2144113"/>
          </a:xfrm>
          <a:prstGeom prst="rect">
            <a:avLst/>
          </a:prstGeom>
          <a:noFill/>
        </p:spPr>
        <p:txBody>
          <a:bodyPr wrap="none" rtlCol="0">
            <a:spAutoFit/>
          </a:bodyPr>
          <a:lstStyle/>
          <a:p>
            <a:r>
              <a:rPr lang="en-US" sz="13333" b="1" dirty="0">
                <a:solidFill>
                  <a:schemeClr val="bg2">
                    <a:lumMod val="90000"/>
                    <a:alpha val="70000"/>
                  </a:schemeClr>
                </a:solidFill>
                <a:latin typeface="Times New Roman" charset="0"/>
                <a:ea typeface="Times New Roman" charset="0"/>
                <a:cs typeface="Times New Roman" charset="0"/>
              </a:rPr>
              <a:t>”</a:t>
            </a:r>
          </a:p>
        </p:txBody>
      </p:sp>
      <p:sp>
        <p:nvSpPr>
          <p:cNvPr id="5"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4" name="Picture Placeholder 22"/>
          <p:cNvSpPr>
            <a:spLocks noGrp="1"/>
          </p:cNvSpPr>
          <p:nvPr>
            <p:ph type="pic" sz="quarter" idx="14" hasCustomPrompt="1"/>
          </p:nvPr>
        </p:nvSpPr>
        <p:spPr>
          <a:xfrm>
            <a:off x="911324" y="4187652"/>
            <a:ext cx="3166435" cy="899584"/>
          </a:xfrm>
        </p:spPr>
        <p:txBody>
          <a:bodyPr anchor="ctr">
            <a:normAutofit/>
          </a:bodyPr>
          <a:lstStyle>
            <a:lvl1pPr marL="0" indent="0" algn="ctr">
              <a:buNone/>
              <a:defRPr sz="1600"/>
            </a:lvl1pPr>
          </a:lstStyle>
          <a:p>
            <a:r>
              <a:rPr lang="en-US" dirty="0"/>
              <a:t>LOGO </a:t>
            </a:r>
            <a:br>
              <a:rPr lang="en-US" dirty="0"/>
            </a:br>
            <a:r>
              <a:rPr lang="en-US" dirty="0"/>
              <a:t>GOES HERE</a:t>
            </a:r>
          </a:p>
        </p:txBody>
      </p:sp>
      <p:sp>
        <p:nvSpPr>
          <p:cNvPr id="13" name="Text Placeholder 12"/>
          <p:cNvSpPr>
            <a:spLocks noGrp="1"/>
          </p:cNvSpPr>
          <p:nvPr>
            <p:ph type="body" sz="quarter" idx="30" hasCustomPrompt="1"/>
          </p:nvPr>
        </p:nvSpPr>
        <p:spPr>
          <a:xfrm>
            <a:off x="911324" y="5159310"/>
            <a:ext cx="3166435" cy="511388"/>
          </a:xfrm>
        </p:spPr>
        <p:txBody>
          <a:bodyPr>
            <a:normAutofit/>
          </a:bodyPr>
          <a:lstStyle>
            <a:lvl1pPr marL="0" indent="0" algn="ctr">
              <a:spcBef>
                <a:spcPts val="0"/>
              </a:spcBef>
              <a:buNone/>
              <a:defRPr sz="1067" baseline="0">
                <a:solidFill>
                  <a:schemeClr val="tx2"/>
                </a:solidFill>
                <a:latin typeface="+mn-lt"/>
              </a:defRPr>
            </a:lvl1pPr>
          </a:lstStyle>
          <a:p>
            <a:pPr lvl="0"/>
            <a:r>
              <a:rPr lang="en-US" dirty="0"/>
              <a:t>Joseph Doe, Title </a:t>
            </a:r>
            <a:br>
              <a:rPr lang="en-US" dirty="0"/>
            </a:br>
            <a:r>
              <a:rPr lang="en-US" dirty="0"/>
              <a:t>Company Name</a:t>
            </a:r>
          </a:p>
        </p:txBody>
      </p:sp>
      <p:sp>
        <p:nvSpPr>
          <p:cNvPr id="10" name="Text Placeholder 9"/>
          <p:cNvSpPr>
            <a:spLocks noGrp="1"/>
          </p:cNvSpPr>
          <p:nvPr>
            <p:ph type="body" sz="quarter" idx="31" hasCustomPrompt="1"/>
          </p:nvPr>
        </p:nvSpPr>
        <p:spPr>
          <a:xfrm>
            <a:off x="911324" y="2469517"/>
            <a:ext cx="3166435" cy="1506537"/>
          </a:xfrm>
        </p:spPr>
        <p:txBody>
          <a:bodyP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1733" b="0" i="0">
                <a:effectLst/>
                <a:latin typeface="Century Gothic" charset="0"/>
                <a:ea typeface="Century Gothic" charset="0"/>
                <a:cs typeface="Century Gothic" charset="0"/>
              </a:defRPr>
            </a:lvl1pPr>
            <a:lvl2pPr marL="457189" indent="0" algn="ctr">
              <a:buNone/>
              <a:defRPr sz="1600"/>
            </a:lvl2pPr>
            <a:lvl3pPr marL="914377" indent="0" algn="ctr">
              <a:buNone/>
              <a:defRPr sz="1467"/>
            </a:lvl3pPr>
            <a:lvl4pPr marL="1371566" indent="0" algn="ctr">
              <a:buNone/>
              <a:defRPr sz="1400"/>
            </a:lvl4pPr>
            <a:lvl5pPr marL="1828754" indent="0" algn="ctr">
              <a:buNone/>
              <a:defRPr sz="1400"/>
            </a:lvl5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Morbi</a:t>
            </a:r>
            <a:r>
              <a:rPr lang="en-US" dirty="0"/>
              <a:t> in </a:t>
            </a:r>
            <a:r>
              <a:rPr lang="en-US" dirty="0" err="1"/>
              <a:t>congue</a:t>
            </a:r>
            <a:r>
              <a:rPr lang="en-US" dirty="0"/>
              <a:t> nisi. Nunc </a:t>
            </a:r>
            <a:r>
              <a:rPr lang="en-US" dirty="0" err="1"/>
              <a:t>tristique</a:t>
            </a:r>
            <a:r>
              <a:rPr lang="en-US" dirty="0"/>
              <a:t> </a:t>
            </a:r>
            <a:r>
              <a:rPr lang="en-US" dirty="0" err="1"/>
              <a:t>fringilla</a:t>
            </a:r>
            <a:r>
              <a:rPr lang="en-US" dirty="0"/>
              <a:t> </a:t>
            </a:r>
            <a:r>
              <a:rPr lang="en-US" dirty="0" err="1"/>
              <a:t>posuere</a:t>
            </a:r>
            <a:r>
              <a:rPr lang="en-US" dirty="0"/>
              <a:t>.</a:t>
            </a:r>
          </a:p>
        </p:txBody>
      </p:sp>
      <p:cxnSp>
        <p:nvCxnSpPr>
          <p:cNvPr id="12" name="Straight Connector 11"/>
          <p:cNvCxnSpPr/>
          <p:nvPr userDrawn="1"/>
        </p:nvCxnSpPr>
        <p:spPr>
          <a:xfrm flipH="1" flipV="1">
            <a:off x="834009" y="4081897"/>
            <a:ext cx="3321064" cy="1"/>
          </a:xfrm>
          <a:prstGeom prst="line">
            <a:avLst/>
          </a:prstGeom>
        </p:spPr>
        <p:style>
          <a:lnRef idx="1">
            <a:schemeClr val="accent1"/>
          </a:lnRef>
          <a:fillRef idx="0">
            <a:schemeClr val="accent1"/>
          </a:fillRef>
          <a:effectRef idx="0">
            <a:schemeClr val="accent1"/>
          </a:effectRef>
          <a:fontRef idx="minor">
            <a:schemeClr val="tx1"/>
          </a:fontRef>
        </p:style>
      </p:cxnSp>
      <p:sp>
        <p:nvSpPr>
          <p:cNvPr id="16" name="Picture Placeholder 22"/>
          <p:cNvSpPr>
            <a:spLocks noGrp="1"/>
          </p:cNvSpPr>
          <p:nvPr>
            <p:ph type="pic" sz="quarter" idx="32" hasCustomPrompt="1"/>
          </p:nvPr>
        </p:nvSpPr>
        <p:spPr>
          <a:xfrm>
            <a:off x="4505793" y="4187652"/>
            <a:ext cx="3166435" cy="899584"/>
          </a:xfrm>
        </p:spPr>
        <p:txBody>
          <a:bodyPr anchor="ctr">
            <a:normAutofit/>
          </a:bodyPr>
          <a:lstStyle>
            <a:lvl1pPr marL="0" indent="0" algn="ctr">
              <a:buNone/>
              <a:defRPr sz="1600"/>
            </a:lvl1pPr>
          </a:lstStyle>
          <a:p>
            <a:r>
              <a:rPr lang="en-US" dirty="0"/>
              <a:t>LOGO </a:t>
            </a:r>
            <a:br>
              <a:rPr lang="en-US" dirty="0"/>
            </a:br>
            <a:r>
              <a:rPr lang="en-US" dirty="0"/>
              <a:t>GOES HERE</a:t>
            </a:r>
          </a:p>
        </p:txBody>
      </p:sp>
      <p:sp>
        <p:nvSpPr>
          <p:cNvPr id="17" name="Text Placeholder 12"/>
          <p:cNvSpPr>
            <a:spLocks noGrp="1"/>
          </p:cNvSpPr>
          <p:nvPr>
            <p:ph type="body" sz="quarter" idx="33" hasCustomPrompt="1"/>
          </p:nvPr>
        </p:nvSpPr>
        <p:spPr>
          <a:xfrm>
            <a:off x="4505793" y="5159310"/>
            <a:ext cx="3166435" cy="511388"/>
          </a:xfrm>
        </p:spPr>
        <p:txBody>
          <a:bodyPr>
            <a:normAutofit/>
          </a:bodyPr>
          <a:lstStyle>
            <a:lvl1pPr marL="0" indent="0" algn="ctr">
              <a:spcBef>
                <a:spcPts val="0"/>
              </a:spcBef>
              <a:buNone/>
              <a:defRPr sz="1067" baseline="0">
                <a:solidFill>
                  <a:schemeClr val="tx2"/>
                </a:solidFill>
                <a:latin typeface="+mn-lt"/>
              </a:defRPr>
            </a:lvl1pPr>
          </a:lstStyle>
          <a:p>
            <a:pPr lvl="0"/>
            <a:r>
              <a:rPr lang="en-US" dirty="0"/>
              <a:t>Joseph Doe, Title </a:t>
            </a:r>
            <a:br>
              <a:rPr lang="en-US" dirty="0"/>
            </a:br>
            <a:r>
              <a:rPr lang="en-US" dirty="0"/>
              <a:t>Company Name</a:t>
            </a:r>
          </a:p>
        </p:txBody>
      </p:sp>
      <p:cxnSp>
        <p:nvCxnSpPr>
          <p:cNvPr id="19" name="Straight Connector 18"/>
          <p:cNvCxnSpPr/>
          <p:nvPr userDrawn="1"/>
        </p:nvCxnSpPr>
        <p:spPr>
          <a:xfrm flipH="1" flipV="1">
            <a:off x="4428479" y="4081897"/>
            <a:ext cx="3321064" cy="1"/>
          </a:xfrm>
          <a:prstGeom prst="line">
            <a:avLst/>
          </a:prstGeom>
        </p:spPr>
        <p:style>
          <a:lnRef idx="1">
            <a:schemeClr val="accent1"/>
          </a:lnRef>
          <a:fillRef idx="0">
            <a:schemeClr val="accent1"/>
          </a:fillRef>
          <a:effectRef idx="0">
            <a:schemeClr val="accent1"/>
          </a:effectRef>
          <a:fontRef idx="minor">
            <a:schemeClr val="tx1"/>
          </a:fontRef>
        </p:style>
      </p:cxnSp>
      <p:sp>
        <p:nvSpPr>
          <p:cNvPr id="20" name="Picture Placeholder 22"/>
          <p:cNvSpPr>
            <a:spLocks noGrp="1"/>
          </p:cNvSpPr>
          <p:nvPr>
            <p:ph type="pic" sz="quarter" idx="35" hasCustomPrompt="1"/>
          </p:nvPr>
        </p:nvSpPr>
        <p:spPr>
          <a:xfrm>
            <a:off x="8177577" y="4187652"/>
            <a:ext cx="3166435" cy="899584"/>
          </a:xfrm>
        </p:spPr>
        <p:txBody>
          <a:bodyPr anchor="ctr">
            <a:normAutofit/>
          </a:bodyPr>
          <a:lstStyle>
            <a:lvl1pPr marL="0" indent="0" algn="ctr">
              <a:buNone/>
              <a:defRPr sz="1600"/>
            </a:lvl1pPr>
          </a:lstStyle>
          <a:p>
            <a:r>
              <a:rPr lang="en-US" dirty="0"/>
              <a:t>LOGO </a:t>
            </a:r>
            <a:br>
              <a:rPr lang="en-US" dirty="0"/>
            </a:br>
            <a:r>
              <a:rPr lang="en-US" dirty="0"/>
              <a:t>GOES HERE</a:t>
            </a:r>
          </a:p>
        </p:txBody>
      </p:sp>
      <p:sp>
        <p:nvSpPr>
          <p:cNvPr id="21" name="Text Placeholder 12"/>
          <p:cNvSpPr>
            <a:spLocks noGrp="1"/>
          </p:cNvSpPr>
          <p:nvPr>
            <p:ph type="body" sz="quarter" idx="36" hasCustomPrompt="1"/>
          </p:nvPr>
        </p:nvSpPr>
        <p:spPr>
          <a:xfrm>
            <a:off x="8177577" y="5159310"/>
            <a:ext cx="3166435" cy="511388"/>
          </a:xfrm>
        </p:spPr>
        <p:txBody>
          <a:bodyPr>
            <a:normAutofit/>
          </a:bodyPr>
          <a:lstStyle>
            <a:lvl1pPr marL="0" indent="0" algn="ctr">
              <a:spcBef>
                <a:spcPts val="0"/>
              </a:spcBef>
              <a:buNone/>
              <a:defRPr sz="1067" baseline="0">
                <a:solidFill>
                  <a:schemeClr val="tx2"/>
                </a:solidFill>
                <a:latin typeface="+mn-lt"/>
              </a:defRPr>
            </a:lvl1pPr>
          </a:lstStyle>
          <a:p>
            <a:pPr lvl="0"/>
            <a:r>
              <a:rPr lang="en-US" dirty="0"/>
              <a:t>Joseph Doe, Title </a:t>
            </a:r>
            <a:br>
              <a:rPr lang="en-US" dirty="0"/>
            </a:br>
            <a:r>
              <a:rPr lang="en-US" dirty="0"/>
              <a:t>Company Name</a:t>
            </a:r>
          </a:p>
        </p:txBody>
      </p:sp>
      <p:cxnSp>
        <p:nvCxnSpPr>
          <p:cNvPr id="23" name="Straight Connector 22"/>
          <p:cNvCxnSpPr/>
          <p:nvPr userDrawn="1"/>
        </p:nvCxnSpPr>
        <p:spPr>
          <a:xfrm flipH="1" flipV="1">
            <a:off x="8100263" y="4081897"/>
            <a:ext cx="3321064" cy="1"/>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 Placeholder 9"/>
          <p:cNvSpPr>
            <a:spLocks noGrp="1"/>
          </p:cNvSpPr>
          <p:nvPr>
            <p:ph type="body" sz="quarter" idx="37" hasCustomPrompt="1"/>
          </p:nvPr>
        </p:nvSpPr>
        <p:spPr>
          <a:xfrm>
            <a:off x="4505793" y="2469517"/>
            <a:ext cx="3166435" cy="1506537"/>
          </a:xfrm>
        </p:spPr>
        <p:txBody>
          <a:bodyP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733" baseline="0">
                <a:solidFill>
                  <a:schemeClr val="tx1"/>
                </a:solidFill>
                <a:latin typeface="Century Gothic" charset="0"/>
                <a:ea typeface="Century Gothic" charset="0"/>
                <a:cs typeface="Century Gothic" charset="0"/>
              </a:defRPr>
            </a:lvl1pPr>
            <a:lvl2pPr marL="457189" indent="0" algn="ctr">
              <a:buNone/>
              <a:defRPr sz="1600"/>
            </a:lvl2pPr>
            <a:lvl3pPr marL="914377" indent="0" algn="ctr">
              <a:buNone/>
              <a:defRPr sz="1467"/>
            </a:lvl3pPr>
            <a:lvl4pPr marL="1371566" indent="0" algn="ctr">
              <a:buNone/>
              <a:defRPr sz="1400"/>
            </a:lvl4pPr>
            <a:lvl5pPr marL="1828754" indent="0" algn="ctr">
              <a:buNone/>
              <a:defRPr sz="1400"/>
            </a:lvl5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Morbi</a:t>
            </a:r>
            <a:r>
              <a:rPr lang="en-US" dirty="0"/>
              <a:t> in </a:t>
            </a:r>
            <a:r>
              <a:rPr lang="en-US" dirty="0" err="1"/>
              <a:t>congue</a:t>
            </a:r>
            <a:r>
              <a:rPr lang="en-US" dirty="0"/>
              <a:t> nisi. Nunc </a:t>
            </a:r>
            <a:r>
              <a:rPr lang="en-US" dirty="0" err="1"/>
              <a:t>tristique</a:t>
            </a:r>
            <a:r>
              <a:rPr lang="en-US" dirty="0"/>
              <a:t> </a:t>
            </a:r>
            <a:r>
              <a:rPr lang="en-US" dirty="0" err="1"/>
              <a:t>fringilla</a:t>
            </a:r>
            <a:r>
              <a:rPr lang="en-US" dirty="0"/>
              <a:t> </a:t>
            </a:r>
            <a:r>
              <a:rPr lang="en-US" dirty="0" err="1"/>
              <a:t>posuere</a:t>
            </a:r>
            <a:r>
              <a:rPr lang="en-US" dirty="0"/>
              <a:t>.</a:t>
            </a:r>
          </a:p>
        </p:txBody>
      </p:sp>
      <p:sp>
        <p:nvSpPr>
          <p:cNvPr id="27" name="Text Placeholder 9"/>
          <p:cNvSpPr>
            <a:spLocks noGrp="1"/>
          </p:cNvSpPr>
          <p:nvPr>
            <p:ph type="body" sz="quarter" idx="38" hasCustomPrompt="1"/>
          </p:nvPr>
        </p:nvSpPr>
        <p:spPr>
          <a:xfrm>
            <a:off x="8177577" y="2469517"/>
            <a:ext cx="3166435" cy="1506537"/>
          </a:xfrm>
        </p:spPr>
        <p:txBody>
          <a:bodyP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733" baseline="0">
                <a:solidFill>
                  <a:schemeClr val="tx1"/>
                </a:solidFill>
                <a:latin typeface="Century Gothic" charset="0"/>
                <a:ea typeface="Century Gothic" charset="0"/>
                <a:cs typeface="Century Gothic" charset="0"/>
              </a:defRPr>
            </a:lvl1pPr>
            <a:lvl2pPr marL="457189" indent="0" algn="ctr">
              <a:buNone/>
              <a:defRPr sz="1600"/>
            </a:lvl2pPr>
            <a:lvl3pPr marL="914377" indent="0" algn="ctr">
              <a:buNone/>
              <a:defRPr sz="1467"/>
            </a:lvl3pPr>
            <a:lvl4pPr marL="1371566" indent="0" algn="ctr">
              <a:buNone/>
              <a:defRPr sz="1400"/>
            </a:lvl4pPr>
            <a:lvl5pPr marL="1828754" indent="0" algn="ctr">
              <a:buNone/>
              <a:defRPr sz="1400"/>
            </a:lvl5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Morbi</a:t>
            </a:r>
            <a:r>
              <a:rPr lang="en-US" dirty="0"/>
              <a:t> in </a:t>
            </a:r>
            <a:r>
              <a:rPr lang="en-US" dirty="0" err="1"/>
              <a:t>congue</a:t>
            </a:r>
            <a:r>
              <a:rPr lang="en-US" dirty="0"/>
              <a:t> nisi. Nunc </a:t>
            </a:r>
            <a:r>
              <a:rPr lang="en-US" dirty="0" err="1"/>
              <a:t>tristique</a:t>
            </a:r>
            <a:r>
              <a:rPr lang="en-US" dirty="0"/>
              <a:t> </a:t>
            </a:r>
            <a:r>
              <a:rPr lang="en-US" dirty="0" err="1"/>
              <a:t>fringilla</a:t>
            </a:r>
            <a:r>
              <a:rPr lang="en-US" dirty="0"/>
              <a:t> </a:t>
            </a:r>
            <a:r>
              <a:rPr lang="en-US" dirty="0" err="1"/>
              <a:t>posuere</a:t>
            </a:r>
            <a:r>
              <a:rPr lang="en-US" dirty="0"/>
              <a:t>.</a:t>
            </a:r>
          </a:p>
        </p:txBody>
      </p:sp>
      <p:grpSp>
        <p:nvGrpSpPr>
          <p:cNvPr id="22" name="Group 21"/>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24" name="Oval 23"/>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Oval 24"/>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Oval 27"/>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Oval 28"/>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Oval 29"/>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Oval 30"/>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Oval 31"/>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Oval 32"/>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 name="Oval 33"/>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37"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 1">
    <p:spTree>
      <p:nvGrpSpPr>
        <p:cNvPr id="1" name=""/>
        <p:cNvGrpSpPr/>
        <p:nvPr/>
      </p:nvGrpSpPr>
      <p:grpSpPr>
        <a:xfrm>
          <a:off x="0" y="0"/>
          <a:ext cx="0" cy="0"/>
          <a:chOff x="0" y="0"/>
          <a:chExt cx="0" cy="0"/>
        </a:xfrm>
      </p:grpSpPr>
      <p:sp>
        <p:nvSpPr>
          <p:cNvPr id="39" name="Pentagon 38"/>
          <p:cNvSpPr/>
          <p:nvPr userDrawn="1"/>
        </p:nvSpPr>
        <p:spPr>
          <a:xfrm>
            <a:off x="1" y="5880214"/>
            <a:ext cx="11254152" cy="476137"/>
          </a:xfrm>
          <a:prstGeom prst="homePlate">
            <a:avLst>
              <a:gd name="adj" fmla="val 38154"/>
            </a:avLst>
          </a:prstGeom>
          <a:gradFill>
            <a:gsLst>
              <a:gs pos="0">
                <a:srgbClr val="F69221"/>
              </a:gs>
              <a:gs pos="100000">
                <a:srgbClr val="F2622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Pentagon 37"/>
          <p:cNvSpPr/>
          <p:nvPr userDrawn="1"/>
        </p:nvSpPr>
        <p:spPr>
          <a:xfrm>
            <a:off x="7313149" y="1228543"/>
            <a:ext cx="4878851" cy="4418816"/>
          </a:xfrm>
          <a:prstGeom prst="homePlate">
            <a:avLst>
              <a:gd name="adj" fmla="val 29064"/>
            </a:avLst>
          </a:prstGeom>
          <a:solidFill>
            <a:schemeClr val="tx2">
              <a:lumMod val="20000"/>
              <a:lumOff val="80000"/>
            </a:schemeClr>
          </a:solidFill>
          <a:ln>
            <a:noFill/>
          </a:ln>
          <a:effectLst>
            <a:outerShdw blurRad="393700" dist="482600" dir="1860000" algn="t"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Pentagon 36"/>
          <p:cNvSpPr/>
          <p:nvPr userDrawn="1"/>
        </p:nvSpPr>
        <p:spPr>
          <a:xfrm>
            <a:off x="905036" y="1228543"/>
            <a:ext cx="7707821" cy="4418816"/>
          </a:xfrm>
          <a:prstGeom prst="homePlate">
            <a:avLst>
              <a:gd name="adj" fmla="val 29064"/>
            </a:avLst>
          </a:prstGeom>
          <a:solidFill>
            <a:schemeClr val="bg2"/>
          </a:solidFill>
          <a:ln>
            <a:noFill/>
          </a:ln>
          <a:effectLst>
            <a:outerShdw blurRad="393700" dist="482600" dir="1860000" algn="t"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Pentagon 35"/>
          <p:cNvSpPr/>
          <p:nvPr userDrawn="1"/>
        </p:nvSpPr>
        <p:spPr>
          <a:xfrm>
            <a:off x="0" y="1228543"/>
            <a:ext cx="4703896" cy="4418816"/>
          </a:xfrm>
          <a:prstGeom prst="homePlate">
            <a:avLst>
              <a:gd name="adj" fmla="val 29064"/>
            </a:avLst>
          </a:prstGeom>
          <a:solidFill>
            <a:srgbClr val="FFFFFF"/>
          </a:solidFill>
          <a:ln>
            <a:noFill/>
          </a:ln>
          <a:effectLst>
            <a:outerShdw blurRad="393700" dist="482600" dir="1860000" algn="t"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4"/>
          <p:cNvSpPr txBox="1">
            <a:spLocks/>
          </p:cNvSpPr>
          <p:nvPr userDrawn="1"/>
        </p:nvSpPr>
        <p:spPr>
          <a:xfrm>
            <a:off x="230952"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16" name="Text Placeholder 15"/>
          <p:cNvSpPr>
            <a:spLocks noGrp="1"/>
          </p:cNvSpPr>
          <p:nvPr>
            <p:ph type="body" sz="quarter" idx="29" hasCustomPrompt="1"/>
          </p:nvPr>
        </p:nvSpPr>
        <p:spPr>
          <a:xfrm>
            <a:off x="511715" y="5953186"/>
            <a:ext cx="10576512" cy="311151"/>
          </a:xfrm>
        </p:spPr>
        <p:txBody>
          <a:bodyPr anchor="ctr">
            <a:noAutofit/>
          </a:bodyPr>
          <a:lstStyle>
            <a:lvl1pPr marL="0" indent="0" algn="ctr">
              <a:buNone/>
              <a:defRPr sz="1333" baseline="0">
                <a:solidFill>
                  <a:schemeClr val="bg1"/>
                </a:solidFill>
                <a:latin typeface="+mn-lt"/>
              </a:defRPr>
            </a:lvl1pPr>
            <a:lvl2pPr marL="457189" indent="0">
              <a:buNone/>
              <a:defRPr sz="1600">
                <a:solidFill>
                  <a:schemeClr val="bg1"/>
                </a:solidFill>
                <a:latin typeface="+mn-lt"/>
              </a:defRPr>
            </a:lvl2pPr>
            <a:lvl3pPr marL="914377" indent="0">
              <a:buNone/>
              <a:defRPr sz="1467">
                <a:solidFill>
                  <a:schemeClr val="bg1"/>
                </a:solidFill>
                <a:latin typeface="+mn-lt"/>
              </a:defRPr>
            </a:lvl3pPr>
            <a:lvl4pPr marL="1371566" indent="0">
              <a:buNone/>
              <a:defRPr sz="1400">
                <a:solidFill>
                  <a:schemeClr val="bg1"/>
                </a:solidFill>
                <a:latin typeface="+mn-lt"/>
              </a:defRPr>
            </a:lvl4pPr>
            <a:lvl5pPr marL="1828754" indent="0">
              <a:buNone/>
              <a:defRPr sz="1400">
                <a:solidFill>
                  <a:schemeClr val="bg1"/>
                </a:solidFill>
                <a:latin typeface="+mn-lt"/>
              </a:defRPr>
            </a:lvl5pPr>
          </a:lstStyle>
          <a:p>
            <a:pPr lvl="0"/>
            <a:r>
              <a:rPr lang="en-US" dirty="0"/>
              <a:t>Total Estimated Time Goes Here</a:t>
            </a:r>
          </a:p>
        </p:txBody>
      </p:sp>
      <p:sp>
        <p:nvSpPr>
          <p:cNvPr id="17" name="Text Placeholder 15"/>
          <p:cNvSpPr>
            <a:spLocks noGrp="1"/>
          </p:cNvSpPr>
          <p:nvPr>
            <p:ph type="body" sz="quarter" idx="30" hasCustomPrompt="1"/>
          </p:nvPr>
        </p:nvSpPr>
        <p:spPr>
          <a:xfrm>
            <a:off x="8612857" y="2001737"/>
            <a:ext cx="2641296" cy="634140"/>
          </a:xfrm>
        </p:spPr>
        <p:txBody>
          <a:bodyPr anchor="ctr">
            <a:noAutofit/>
          </a:bodyPr>
          <a:lstStyle>
            <a:lvl1pPr marL="0" indent="0" algn="l">
              <a:buNone/>
              <a:defRPr sz="1600" b="1" baseline="0">
                <a:solidFill>
                  <a:schemeClr val="tx1"/>
                </a:solidFill>
                <a:latin typeface="Century Gothic" charset="0"/>
                <a:ea typeface="Century Gothic" charset="0"/>
                <a:cs typeface="Century Gothic" charset="0"/>
              </a:defRPr>
            </a:lvl1pPr>
            <a:lvl2pPr marL="457189" indent="0">
              <a:buNone/>
              <a:defRPr sz="1600">
                <a:solidFill>
                  <a:schemeClr val="bg1"/>
                </a:solidFill>
                <a:latin typeface="+mn-lt"/>
              </a:defRPr>
            </a:lvl2pPr>
            <a:lvl3pPr marL="914377" indent="0">
              <a:buNone/>
              <a:defRPr sz="1467">
                <a:solidFill>
                  <a:schemeClr val="bg1"/>
                </a:solidFill>
                <a:latin typeface="+mn-lt"/>
              </a:defRPr>
            </a:lvl3pPr>
            <a:lvl4pPr marL="1371566" indent="0">
              <a:buNone/>
              <a:defRPr sz="1400">
                <a:solidFill>
                  <a:schemeClr val="bg1"/>
                </a:solidFill>
                <a:latin typeface="+mn-lt"/>
              </a:defRPr>
            </a:lvl4pPr>
            <a:lvl5pPr marL="1828754" indent="0">
              <a:buNone/>
              <a:defRPr sz="1400">
                <a:solidFill>
                  <a:schemeClr val="bg1"/>
                </a:solidFill>
                <a:latin typeface="+mn-lt"/>
              </a:defRPr>
            </a:lvl5pPr>
          </a:lstStyle>
          <a:p>
            <a:pPr lvl="0"/>
            <a:r>
              <a:rPr lang="en-US" dirty="0"/>
              <a:t>Step 3: Title Goes Here</a:t>
            </a:r>
          </a:p>
        </p:txBody>
      </p:sp>
      <p:sp>
        <p:nvSpPr>
          <p:cNvPr id="18" name="Text Placeholder 15"/>
          <p:cNvSpPr>
            <a:spLocks noGrp="1"/>
          </p:cNvSpPr>
          <p:nvPr>
            <p:ph type="body" sz="quarter" idx="31" hasCustomPrompt="1"/>
          </p:nvPr>
        </p:nvSpPr>
        <p:spPr>
          <a:xfrm>
            <a:off x="4944380" y="2001735"/>
            <a:ext cx="2510856" cy="634140"/>
          </a:xfrm>
        </p:spPr>
        <p:txBody>
          <a:bodyPr anchor="ctr">
            <a:noAutofit/>
          </a:bodyPr>
          <a:lstStyle>
            <a:lvl1pPr marL="0" indent="0" algn="l">
              <a:buNone/>
              <a:defRPr sz="1600" b="1" baseline="0">
                <a:solidFill>
                  <a:schemeClr val="tx1"/>
                </a:solidFill>
                <a:latin typeface="Century Gothic" charset="0"/>
                <a:ea typeface="Century Gothic" charset="0"/>
                <a:cs typeface="Century Gothic" charset="0"/>
              </a:defRPr>
            </a:lvl1pPr>
            <a:lvl2pPr marL="457189" indent="0">
              <a:buNone/>
              <a:defRPr sz="1600">
                <a:solidFill>
                  <a:schemeClr val="bg1"/>
                </a:solidFill>
                <a:latin typeface="+mn-lt"/>
              </a:defRPr>
            </a:lvl2pPr>
            <a:lvl3pPr marL="914377" indent="0">
              <a:buNone/>
              <a:defRPr sz="1467">
                <a:solidFill>
                  <a:schemeClr val="bg1"/>
                </a:solidFill>
                <a:latin typeface="+mn-lt"/>
              </a:defRPr>
            </a:lvl3pPr>
            <a:lvl4pPr marL="1371566" indent="0">
              <a:buNone/>
              <a:defRPr sz="1400">
                <a:solidFill>
                  <a:schemeClr val="bg1"/>
                </a:solidFill>
                <a:latin typeface="+mn-lt"/>
              </a:defRPr>
            </a:lvl4pPr>
            <a:lvl5pPr marL="1828754" indent="0">
              <a:buNone/>
              <a:defRPr sz="1400">
                <a:solidFill>
                  <a:schemeClr val="bg1"/>
                </a:solidFill>
                <a:latin typeface="+mn-lt"/>
              </a:defRPr>
            </a:lvl5pPr>
          </a:lstStyle>
          <a:p>
            <a:pPr lvl="0"/>
            <a:r>
              <a:rPr lang="en-US" dirty="0"/>
              <a:t>Step 2: Title Goes Here</a:t>
            </a:r>
          </a:p>
        </p:txBody>
      </p:sp>
      <p:sp>
        <p:nvSpPr>
          <p:cNvPr id="19" name="Text Placeholder 15"/>
          <p:cNvSpPr>
            <a:spLocks noGrp="1"/>
          </p:cNvSpPr>
          <p:nvPr>
            <p:ph type="body" sz="quarter" idx="32" hasCustomPrompt="1"/>
          </p:nvPr>
        </p:nvSpPr>
        <p:spPr>
          <a:xfrm>
            <a:off x="515650" y="2001735"/>
            <a:ext cx="3078997" cy="634140"/>
          </a:xfrm>
        </p:spPr>
        <p:txBody>
          <a:bodyPr anchor="ctr">
            <a:noAutofit/>
          </a:bodyPr>
          <a:lstStyle>
            <a:lvl1pPr marL="0" indent="0" algn="l">
              <a:buNone/>
              <a:defRPr sz="1600" b="1" baseline="0">
                <a:solidFill>
                  <a:schemeClr val="tx1"/>
                </a:solidFill>
                <a:latin typeface="Century Gothic" charset="0"/>
                <a:ea typeface="Century Gothic" charset="0"/>
                <a:cs typeface="Century Gothic" charset="0"/>
              </a:defRPr>
            </a:lvl1pPr>
            <a:lvl2pPr marL="457189" indent="0">
              <a:buNone/>
              <a:defRPr sz="1600">
                <a:solidFill>
                  <a:schemeClr val="bg1"/>
                </a:solidFill>
                <a:latin typeface="+mn-lt"/>
              </a:defRPr>
            </a:lvl2pPr>
            <a:lvl3pPr marL="914377" indent="0">
              <a:buNone/>
              <a:defRPr sz="1467">
                <a:solidFill>
                  <a:schemeClr val="bg1"/>
                </a:solidFill>
                <a:latin typeface="+mn-lt"/>
              </a:defRPr>
            </a:lvl3pPr>
            <a:lvl4pPr marL="1371566" indent="0">
              <a:buNone/>
              <a:defRPr sz="1400">
                <a:solidFill>
                  <a:schemeClr val="bg1"/>
                </a:solidFill>
                <a:latin typeface="+mn-lt"/>
              </a:defRPr>
            </a:lvl4pPr>
            <a:lvl5pPr marL="1828754" indent="0">
              <a:buNone/>
              <a:defRPr sz="1400">
                <a:solidFill>
                  <a:schemeClr val="bg1"/>
                </a:solidFill>
                <a:latin typeface="+mn-lt"/>
              </a:defRPr>
            </a:lvl5pPr>
          </a:lstStyle>
          <a:p>
            <a:pPr lvl="0"/>
            <a:r>
              <a:rPr lang="en-US" dirty="0"/>
              <a:t>Step 1: Title Goes Here</a:t>
            </a:r>
          </a:p>
        </p:txBody>
      </p:sp>
      <p:sp>
        <p:nvSpPr>
          <p:cNvPr id="20" name="Text Placeholder 15"/>
          <p:cNvSpPr>
            <a:spLocks noGrp="1"/>
          </p:cNvSpPr>
          <p:nvPr>
            <p:ph type="body" sz="quarter" idx="33" hasCustomPrompt="1"/>
          </p:nvPr>
        </p:nvSpPr>
        <p:spPr>
          <a:xfrm>
            <a:off x="516346" y="4693086"/>
            <a:ext cx="3078999" cy="634140"/>
          </a:xfrm>
        </p:spPr>
        <p:txBody>
          <a:bodyPr anchor="ctr">
            <a:noAutofit/>
          </a:bodyPr>
          <a:lstStyle>
            <a:lvl1pPr marL="0" indent="0" algn="l">
              <a:buNone/>
              <a:defRPr sz="1333" b="0" baseline="0">
                <a:solidFill>
                  <a:schemeClr val="tx1"/>
                </a:solidFill>
                <a:latin typeface="+mn-lt"/>
              </a:defRPr>
            </a:lvl1pPr>
            <a:lvl2pPr marL="457189" indent="0">
              <a:buNone/>
              <a:defRPr sz="1600">
                <a:solidFill>
                  <a:schemeClr val="bg1"/>
                </a:solidFill>
                <a:latin typeface="+mn-lt"/>
              </a:defRPr>
            </a:lvl2pPr>
            <a:lvl3pPr marL="914377" indent="0">
              <a:buNone/>
              <a:defRPr sz="1467">
                <a:solidFill>
                  <a:schemeClr val="bg1"/>
                </a:solidFill>
                <a:latin typeface="+mn-lt"/>
              </a:defRPr>
            </a:lvl3pPr>
            <a:lvl4pPr marL="1371566" indent="0">
              <a:buNone/>
              <a:defRPr sz="1400">
                <a:solidFill>
                  <a:schemeClr val="bg1"/>
                </a:solidFill>
                <a:latin typeface="+mn-lt"/>
              </a:defRPr>
            </a:lvl4pPr>
            <a:lvl5pPr marL="1828754" indent="0">
              <a:buNone/>
              <a:defRPr sz="1400">
                <a:solidFill>
                  <a:schemeClr val="bg1"/>
                </a:solidFill>
                <a:latin typeface="+mn-lt"/>
              </a:defRPr>
            </a:lvl5pPr>
          </a:lstStyle>
          <a:p>
            <a:pPr lvl="0"/>
            <a:r>
              <a:rPr lang="en-US" dirty="0" err="1"/>
              <a:t>Criteo</a:t>
            </a:r>
            <a:r>
              <a:rPr lang="en-US" dirty="0"/>
              <a:t> Turn Around</a:t>
            </a:r>
            <a:br>
              <a:rPr lang="en-US" dirty="0"/>
            </a:br>
            <a:r>
              <a:rPr lang="en-US" dirty="0"/>
              <a:t>Time Goes Here</a:t>
            </a:r>
          </a:p>
        </p:txBody>
      </p:sp>
      <p:sp>
        <p:nvSpPr>
          <p:cNvPr id="21" name="Text Placeholder 15"/>
          <p:cNvSpPr>
            <a:spLocks noGrp="1"/>
          </p:cNvSpPr>
          <p:nvPr>
            <p:ph type="body" sz="quarter" idx="34" hasCustomPrompt="1"/>
          </p:nvPr>
        </p:nvSpPr>
        <p:spPr>
          <a:xfrm>
            <a:off x="4952564" y="4693086"/>
            <a:ext cx="2502672" cy="634140"/>
          </a:xfrm>
        </p:spPr>
        <p:txBody>
          <a:bodyPr anchor="ctr">
            <a:noAutofit/>
          </a:bodyPr>
          <a:lstStyle>
            <a:lvl1pPr marL="0" indent="0" algn="l">
              <a:buNone/>
              <a:defRPr sz="1333" b="0" baseline="0">
                <a:solidFill>
                  <a:schemeClr val="tx1"/>
                </a:solidFill>
                <a:latin typeface="+mn-lt"/>
              </a:defRPr>
            </a:lvl1pPr>
            <a:lvl2pPr marL="457189" indent="0">
              <a:buNone/>
              <a:defRPr sz="1600">
                <a:solidFill>
                  <a:schemeClr val="bg1"/>
                </a:solidFill>
                <a:latin typeface="+mn-lt"/>
              </a:defRPr>
            </a:lvl2pPr>
            <a:lvl3pPr marL="914377" indent="0">
              <a:buNone/>
              <a:defRPr sz="1467">
                <a:solidFill>
                  <a:schemeClr val="bg1"/>
                </a:solidFill>
                <a:latin typeface="+mn-lt"/>
              </a:defRPr>
            </a:lvl3pPr>
            <a:lvl4pPr marL="1371566" indent="0">
              <a:buNone/>
              <a:defRPr sz="1400">
                <a:solidFill>
                  <a:schemeClr val="bg1"/>
                </a:solidFill>
                <a:latin typeface="+mn-lt"/>
              </a:defRPr>
            </a:lvl4pPr>
            <a:lvl5pPr marL="1828754" indent="0">
              <a:buNone/>
              <a:defRPr sz="1400">
                <a:solidFill>
                  <a:schemeClr val="bg1"/>
                </a:solidFill>
                <a:latin typeface="+mn-lt"/>
              </a:defRPr>
            </a:lvl5pPr>
          </a:lstStyle>
          <a:p>
            <a:pPr lvl="0"/>
            <a:r>
              <a:rPr lang="en-US" dirty="0" err="1"/>
              <a:t>Criteo</a:t>
            </a:r>
            <a:r>
              <a:rPr lang="en-US" dirty="0"/>
              <a:t> Turn Around</a:t>
            </a:r>
            <a:br>
              <a:rPr lang="en-US" dirty="0"/>
            </a:br>
            <a:r>
              <a:rPr lang="en-US" dirty="0"/>
              <a:t>Time Goes Here</a:t>
            </a:r>
          </a:p>
        </p:txBody>
      </p:sp>
      <p:sp>
        <p:nvSpPr>
          <p:cNvPr id="22" name="Text Placeholder 15"/>
          <p:cNvSpPr>
            <a:spLocks noGrp="1"/>
          </p:cNvSpPr>
          <p:nvPr>
            <p:ph type="body" sz="quarter" idx="35" hasCustomPrompt="1"/>
          </p:nvPr>
        </p:nvSpPr>
        <p:spPr>
          <a:xfrm>
            <a:off x="8612857" y="4693086"/>
            <a:ext cx="2641296" cy="634140"/>
          </a:xfrm>
        </p:spPr>
        <p:txBody>
          <a:bodyPr anchor="ctr">
            <a:noAutofit/>
          </a:bodyPr>
          <a:lstStyle>
            <a:lvl1pPr marL="0" indent="0" algn="l">
              <a:buNone/>
              <a:defRPr sz="1333" b="0" baseline="0">
                <a:solidFill>
                  <a:schemeClr val="tx1"/>
                </a:solidFill>
                <a:latin typeface="+mn-lt"/>
              </a:defRPr>
            </a:lvl1pPr>
            <a:lvl2pPr marL="457189" indent="0">
              <a:buNone/>
              <a:defRPr sz="1600">
                <a:solidFill>
                  <a:schemeClr val="bg1"/>
                </a:solidFill>
                <a:latin typeface="+mn-lt"/>
              </a:defRPr>
            </a:lvl2pPr>
            <a:lvl3pPr marL="914377" indent="0">
              <a:buNone/>
              <a:defRPr sz="1467">
                <a:solidFill>
                  <a:schemeClr val="bg1"/>
                </a:solidFill>
                <a:latin typeface="+mn-lt"/>
              </a:defRPr>
            </a:lvl3pPr>
            <a:lvl4pPr marL="1371566" indent="0">
              <a:buNone/>
              <a:defRPr sz="1400">
                <a:solidFill>
                  <a:schemeClr val="bg1"/>
                </a:solidFill>
                <a:latin typeface="+mn-lt"/>
              </a:defRPr>
            </a:lvl4pPr>
            <a:lvl5pPr marL="1828754" indent="0">
              <a:buNone/>
              <a:defRPr sz="1400">
                <a:solidFill>
                  <a:schemeClr val="bg1"/>
                </a:solidFill>
                <a:latin typeface="+mn-lt"/>
              </a:defRPr>
            </a:lvl5pPr>
          </a:lstStyle>
          <a:p>
            <a:pPr lvl="0"/>
            <a:r>
              <a:rPr lang="en-US" dirty="0" err="1"/>
              <a:t>Criteo</a:t>
            </a:r>
            <a:r>
              <a:rPr lang="en-US" dirty="0"/>
              <a:t> Turn Around</a:t>
            </a:r>
            <a:br>
              <a:rPr lang="en-US" dirty="0"/>
            </a:br>
            <a:r>
              <a:rPr lang="en-US" dirty="0"/>
              <a:t>Time Goes Here</a:t>
            </a:r>
          </a:p>
        </p:txBody>
      </p:sp>
      <p:sp>
        <p:nvSpPr>
          <p:cNvPr id="23" name="Text Placeholder 15"/>
          <p:cNvSpPr>
            <a:spLocks noGrp="1"/>
          </p:cNvSpPr>
          <p:nvPr>
            <p:ph type="body" sz="quarter" idx="36" hasCustomPrompt="1"/>
          </p:nvPr>
        </p:nvSpPr>
        <p:spPr>
          <a:xfrm>
            <a:off x="515650" y="2786337"/>
            <a:ext cx="3078997" cy="1763148"/>
          </a:xfrm>
        </p:spPr>
        <p:txBody>
          <a:bodyPr anchor="t">
            <a:noAutofit/>
          </a:bodyPr>
          <a:lstStyle>
            <a:lvl1pPr marL="228594" marR="0" indent="-228594" algn="l" defTabSz="914377" rtl="0" eaLnBrk="1" fontAlgn="auto" latinLnBrk="0" hangingPunct="1">
              <a:lnSpc>
                <a:spcPct val="90000"/>
              </a:lnSpc>
              <a:spcBef>
                <a:spcPts val="1000"/>
              </a:spcBef>
              <a:spcAft>
                <a:spcPts val="0"/>
              </a:spcAft>
              <a:buClrTx/>
              <a:buSzTx/>
              <a:buFont typeface="Arial" charset="0"/>
              <a:buChar char="•"/>
              <a:tabLst/>
              <a:defRPr sz="1400" b="0" baseline="0">
                <a:solidFill>
                  <a:schemeClr val="tx1"/>
                </a:solidFill>
                <a:latin typeface="+mn-lt"/>
              </a:defRPr>
            </a:lvl1pPr>
            <a:lvl2pPr marL="457189" indent="0">
              <a:buNone/>
              <a:defRPr sz="1600">
                <a:solidFill>
                  <a:schemeClr val="bg1"/>
                </a:solidFill>
                <a:latin typeface="+mn-lt"/>
              </a:defRPr>
            </a:lvl2pPr>
            <a:lvl3pPr marL="914377" indent="0">
              <a:buNone/>
              <a:defRPr sz="1467">
                <a:solidFill>
                  <a:schemeClr val="bg1"/>
                </a:solidFill>
                <a:latin typeface="+mn-lt"/>
              </a:defRPr>
            </a:lvl3pPr>
            <a:lvl4pPr marL="1371566" indent="0">
              <a:buNone/>
              <a:defRPr sz="1400">
                <a:solidFill>
                  <a:schemeClr val="bg1"/>
                </a:solidFill>
                <a:latin typeface="+mn-lt"/>
              </a:defRPr>
            </a:lvl4pPr>
            <a:lvl5pPr marL="1828754" indent="0">
              <a:buNone/>
              <a:defRPr sz="1400">
                <a:solidFill>
                  <a:schemeClr val="bg1"/>
                </a:solidFill>
                <a:latin typeface="+mn-lt"/>
              </a:defRPr>
            </a:lvl5pPr>
          </a:lstStyle>
          <a:p>
            <a:pPr lvl="0"/>
            <a:r>
              <a:rPr lang="en-US" dirty="0"/>
              <a:t>Bulleted List of </a:t>
            </a:r>
            <a:br>
              <a:rPr lang="en-US" dirty="0"/>
            </a:br>
            <a:r>
              <a:rPr lang="en-US" dirty="0"/>
              <a:t>Actions Goes Here.</a:t>
            </a:r>
          </a:p>
          <a:p>
            <a:pPr marL="228594" marR="0" lvl="0" indent="-228594" algn="l" defTabSz="914377" rtl="0" eaLnBrk="1" fontAlgn="auto" latinLnBrk="0" hangingPunct="1">
              <a:lnSpc>
                <a:spcPct val="90000"/>
              </a:lnSpc>
              <a:spcBef>
                <a:spcPts val="1000"/>
              </a:spcBef>
              <a:spcAft>
                <a:spcPts val="0"/>
              </a:spcAft>
              <a:buClrTx/>
              <a:buSzTx/>
              <a:buFont typeface="Arial" charset="0"/>
              <a:buChar char="•"/>
              <a:tabLst/>
              <a:defRPr/>
            </a:pPr>
            <a:r>
              <a:rPr lang="en-US" dirty="0"/>
              <a:t>Bulleted List of </a:t>
            </a:r>
            <a:br>
              <a:rPr lang="en-US" dirty="0"/>
            </a:br>
            <a:r>
              <a:rPr lang="en-US" dirty="0"/>
              <a:t>Actions Goes Here.</a:t>
            </a:r>
          </a:p>
          <a:p>
            <a:pPr marL="228594" marR="0" lvl="0" indent="-228594" algn="l" defTabSz="914377" rtl="0" eaLnBrk="1" fontAlgn="auto" latinLnBrk="0" hangingPunct="1">
              <a:lnSpc>
                <a:spcPct val="90000"/>
              </a:lnSpc>
              <a:spcBef>
                <a:spcPts val="1000"/>
              </a:spcBef>
              <a:spcAft>
                <a:spcPts val="0"/>
              </a:spcAft>
              <a:buClrTx/>
              <a:buSzTx/>
              <a:buFont typeface="Arial" charset="0"/>
              <a:buChar char="•"/>
              <a:tabLst/>
              <a:defRPr/>
            </a:pPr>
            <a:r>
              <a:rPr lang="en-US" dirty="0"/>
              <a:t>Bulleted List of </a:t>
            </a:r>
            <a:br>
              <a:rPr lang="en-US" dirty="0"/>
            </a:br>
            <a:r>
              <a:rPr lang="en-US" dirty="0"/>
              <a:t>Actions Goes Here.</a:t>
            </a:r>
          </a:p>
        </p:txBody>
      </p:sp>
      <p:sp>
        <p:nvSpPr>
          <p:cNvPr id="24" name="Text Placeholder 15"/>
          <p:cNvSpPr>
            <a:spLocks noGrp="1"/>
          </p:cNvSpPr>
          <p:nvPr>
            <p:ph type="body" sz="quarter" idx="37" hasCustomPrompt="1"/>
          </p:nvPr>
        </p:nvSpPr>
        <p:spPr>
          <a:xfrm>
            <a:off x="4944380" y="2786337"/>
            <a:ext cx="2510856" cy="1763148"/>
          </a:xfrm>
        </p:spPr>
        <p:txBody>
          <a:bodyPr anchor="t">
            <a:noAutofit/>
          </a:bodyPr>
          <a:lstStyle>
            <a:lvl1pPr marL="228594" marR="0" indent="-228594" algn="l" defTabSz="914377" rtl="0" eaLnBrk="1" fontAlgn="auto" latinLnBrk="0" hangingPunct="1">
              <a:lnSpc>
                <a:spcPct val="90000"/>
              </a:lnSpc>
              <a:spcBef>
                <a:spcPts val="1000"/>
              </a:spcBef>
              <a:spcAft>
                <a:spcPts val="0"/>
              </a:spcAft>
              <a:buClrTx/>
              <a:buSzTx/>
              <a:buFont typeface="Arial" charset="0"/>
              <a:buChar char="•"/>
              <a:tabLst/>
              <a:defRPr sz="1400" b="0" baseline="0">
                <a:solidFill>
                  <a:schemeClr val="tx1"/>
                </a:solidFill>
                <a:latin typeface="+mn-lt"/>
              </a:defRPr>
            </a:lvl1pPr>
            <a:lvl2pPr marL="457189" indent="0">
              <a:buNone/>
              <a:defRPr sz="1600">
                <a:solidFill>
                  <a:schemeClr val="bg1"/>
                </a:solidFill>
                <a:latin typeface="+mn-lt"/>
              </a:defRPr>
            </a:lvl2pPr>
            <a:lvl3pPr marL="914377" indent="0">
              <a:buNone/>
              <a:defRPr sz="1467">
                <a:solidFill>
                  <a:schemeClr val="bg1"/>
                </a:solidFill>
                <a:latin typeface="+mn-lt"/>
              </a:defRPr>
            </a:lvl3pPr>
            <a:lvl4pPr marL="1371566" indent="0">
              <a:buNone/>
              <a:defRPr sz="1400">
                <a:solidFill>
                  <a:schemeClr val="bg1"/>
                </a:solidFill>
                <a:latin typeface="+mn-lt"/>
              </a:defRPr>
            </a:lvl4pPr>
            <a:lvl5pPr marL="1828754" indent="0">
              <a:buNone/>
              <a:defRPr sz="1400">
                <a:solidFill>
                  <a:schemeClr val="bg1"/>
                </a:solidFill>
                <a:latin typeface="+mn-lt"/>
              </a:defRPr>
            </a:lvl5pPr>
          </a:lstStyle>
          <a:p>
            <a:pPr lvl="0"/>
            <a:r>
              <a:rPr lang="en-US" dirty="0"/>
              <a:t>Bulleted List of </a:t>
            </a:r>
            <a:br>
              <a:rPr lang="en-US" dirty="0"/>
            </a:br>
            <a:r>
              <a:rPr lang="en-US" dirty="0"/>
              <a:t>Actions Goes Here.</a:t>
            </a:r>
          </a:p>
          <a:p>
            <a:pPr marL="228594" marR="0" lvl="0" indent="-228594" algn="l" defTabSz="914377" rtl="0" eaLnBrk="1" fontAlgn="auto" latinLnBrk="0" hangingPunct="1">
              <a:lnSpc>
                <a:spcPct val="90000"/>
              </a:lnSpc>
              <a:spcBef>
                <a:spcPts val="1000"/>
              </a:spcBef>
              <a:spcAft>
                <a:spcPts val="0"/>
              </a:spcAft>
              <a:buClrTx/>
              <a:buSzTx/>
              <a:buFont typeface="Arial" charset="0"/>
              <a:buChar char="•"/>
              <a:tabLst/>
              <a:defRPr/>
            </a:pPr>
            <a:r>
              <a:rPr lang="en-US" dirty="0"/>
              <a:t>Bulleted List of </a:t>
            </a:r>
            <a:br>
              <a:rPr lang="en-US" dirty="0"/>
            </a:br>
            <a:r>
              <a:rPr lang="en-US" dirty="0"/>
              <a:t>Actions Goes Here.</a:t>
            </a:r>
          </a:p>
          <a:p>
            <a:pPr marL="228594" marR="0" lvl="0" indent="-228594" algn="l" defTabSz="914377" rtl="0" eaLnBrk="1" fontAlgn="auto" latinLnBrk="0" hangingPunct="1">
              <a:lnSpc>
                <a:spcPct val="90000"/>
              </a:lnSpc>
              <a:spcBef>
                <a:spcPts val="1000"/>
              </a:spcBef>
              <a:spcAft>
                <a:spcPts val="0"/>
              </a:spcAft>
              <a:buClrTx/>
              <a:buSzTx/>
              <a:buFont typeface="Arial" charset="0"/>
              <a:buChar char="•"/>
              <a:tabLst/>
              <a:defRPr/>
            </a:pPr>
            <a:r>
              <a:rPr lang="en-US" dirty="0"/>
              <a:t>Bulleted List of </a:t>
            </a:r>
            <a:br>
              <a:rPr lang="en-US" dirty="0"/>
            </a:br>
            <a:r>
              <a:rPr lang="en-US" dirty="0"/>
              <a:t>Actions Goes Here.</a:t>
            </a:r>
          </a:p>
        </p:txBody>
      </p:sp>
      <p:sp>
        <p:nvSpPr>
          <p:cNvPr id="25" name="Text Placeholder 15"/>
          <p:cNvSpPr>
            <a:spLocks noGrp="1"/>
          </p:cNvSpPr>
          <p:nvPr>
            <p:ph type="body" sz="quarter" idx="38" hasCustomPrompt="1"/>
          </p:nvPr>
        </p:nvSpPr>
        <p:spPr>
          <a:xfrm>
            <a:off x="8612857" y="2786338"/>
            <a:ext cx="2641296" cy="1763148"/>
          </a:xfrm>
        </p:spPr>
        <p:txBody>
          <a:bodyPr anchor="t">
            <a:noAutofit/>
          </a:bodyPr>
          <a:lstStyle>
            <a:lvl1pPr marL="228594" marR="0" indent="-228594" algn="l" defTabSz="914377" rtl="0" eaLnBrk="1" fontAlgn="auto" latinLnBrk="0" hangingPunct="1">
              <a:lnSpc>
                <a:spcPct val="90000"/>
              </a:lnSpc>
              <a:spcBef>
                <a:spcPts val="1000"/>
              </a:spcBef>
              <a:spcAft>
                <a:spcPts val="0"/>
              </a:spcAft>
              <a:buClrTx/>
              <a:buSzTx/>
              <a:buFont typeface="Arial" charset="0"/>
              <a:buChar char="•"/>
              <a:tabLst/>
              <a:defRPr sz="1400" b="0" baseline="0">
                <a:solidFill>
                  <a:schemeClr val="tx1"/>
                </a:solidFill>
                <a:latin typeface="+mn-lt"/>
              </a:defRPr>
            </a:lvl1pPr>
            <a:lvl2pPr marL="457189" indent="0">
              <a:buNone/>
              <a:defRPr sz="1600">
                <a:solidFill>
                  <a:schemeClr val="bg1"/>
                </a:solidFill>
                <a:latin typeface="+mn-lt"/>
              </a:defRPr>
            </a:lvl2pPr>
            <a:lvl3pPr marL="914377" indent="0">
              <a:buNone/>
              <a:defRPr sz="1467">
                <a:solidFill>
                  <a:schemeClr val="bg1"/>
                </a:solidFill>
                <a:latin typeface="+mn-lt"/>
              </a:defRPr>
            </a:lvl3pPr>
            <a:lvl4pPr marL="1371566" indent="0">
              <a:buNone/>
              <a:defRPr sz="1400">
                <a:solidFill>
                  <a:schemeClr val="bg1"/>
                </a:solidFill>
                <a:latin typeface="+mn-lt"/>
              </a:defRPr>
            </a:lvl4pPr>
            <a:lvl5pPr marL="1828754" indent="0">
              <a:buNone/>
              <a:defRPr sz="1400">
                <a:solidFill>
                  <a:schemeClr val="bg1"/>
                </a:solidFill>
                <a:latin typeface="+mn-lt"/>
              </a:defRPr>
            </a:lvl5pPr>
          </a:lstStyle>
          <a:p>
            <a:pPr lvl="0"/>
            <a:r>
              <a:rPr lang="en-US" dirty="0"/>
              <a:t>Bulleted List of </a:t>
            </a:r>
            <a:br>
              <a:rPr lang="en-US" dirty="0"/>
            </a:br>
            <a:r>
              <a:rPr lang="en-US" dirty="0"/>
              <a:t>Actions Goes Here.</a:t>
            </a:r>
          </a:p>
          <a:p>
            <a:pPr marL="228594" marR="0" lvl="0" indent="-228594" algn="l" defTabSz="914377" rtl="0" eaLnBrk="1" fontAlgn="auto" latinLnBrk="0" hangingPunct="1">
              <a:lnSpc>
                <a:spcPct val="90000"/>
              </a:lnSpc>
              <a:spcBef>
                <a:spcPts val="1000"/>
              </a:spcBef>
              <a:spcAft>
                <a:spcPts val="0"/>
              </a:spcAft>
              <a:buClrTx/>
              <a:buSzTx/>
              <a:buFont typeface="Arial" charset="0"/>
              <a:buChar char="•"/>
              <a:tabLst/>
              <a:defRPr/>
            </a:pPr>
            <a:r>
              <a:rPr lang="en-US" dirty="0"/>
              <a:t>Bulleted List of </a:t>
            </a:r>
            <a:br>
              <a:rPr lang="en-US" dirty="0"/>
            </a:br>
            <a:r>
              <a:rPr lang="en-US" dirty="0"/>
              <a:t>Actions Goes Here.</a:t>
            </a:r>
          </a:p>
          <a:p>
            <a:pPr marL="228594" marR="0" lvl="0" indent="-228594" algn="l" defTabSz="914377" rtl="0" eaLnBrk="1" fontAlgn="auto" latinLnBrk="0" hangingPunct="1">
              <a:lnSpc>
                <a:spcPct val="90000"/>
              </a:lnSpc>
              <a:spcBef>
                <a:spcPts val="1000"/>
              </a:spcBef>
              <a:spcAft>
                <a:spcPts val="0"/>
              </a:spcAft>
              <a:buClrTx/>
              <a:buSzTx/>
              <a:buFont typeface="Arial" charset="0"/>
              <a:buChar char="•"/>
              <a:tabLst/>
              <a:defRPr/>
            </a:pPr>
            <a:r>
              <a:rPr lang="en-US" dirty="0"/>
              <a:t>Bulleted List of </a:t>
            </a:r>
            <a:br>
              <a:rPr lang="en-US" dirty="0"/>
            </a:br>
            <a:r>
              <a:rPr lang="en-US" dirty="0"/>
              <a:t>Actions Goes Here.</a:t>
            </a:r>
          </a:p>
        </p:txBody>
      </p:sp>
      <p:grpSp>
        <p:nvGrpSpPr>
          <p:cNvPr id="15" name="Group 14"/>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26" name="Oval 25"/>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Oval 26"/>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Oval 27"/>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Oval 28"/>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Oval 29"/>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Oval 30"/>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Oval 31"/>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Oval 32"/>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 name="Oval 33"/>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35"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 2">
    <p:spTree>
      <p:nvGrpSpPr>
        <p:cNvPr id="1" name=""/>
        <p:cNvGrpSpPr/>
        <p:nvPr/>
      </p:nvGrpSpPr>
      <p:grpSpPr>
        <a:xfrm>
          <a:off x="0" y="0"/>
          <a:ext cx="0" cy="0"/>
          <a:chOff x="0" y="0"/>
          <a:chExt cx="0" cy="0"/>
        </a:xfrm>
      </p:grpSpPr>
      <p:pic>
        <p:nvPicPr>
          <p:cNvPr id="28" name="Picture 27"/>
          <p:cNvPicPr>
            <a:picLocks noChangeAspect="1"/>
          </p:cNvPicPr>
          <p:nvPr userDrawn="1"/>
        </p:nvPicPr>
        <p:blipFill rotWithShape="1">
          <a:blip r:embed="rId2" cstate="screen">
            <a:extLst>
              <a:ext uri="{28A0092B-C50C-407E-A947-70E740481C1C}">
                <a14:useLocalDpi xmlns:a14="http://schemas.microsoft.com/office/drawing/2010/main"/>
              </a:ext>
            </a:extLst>
          </a:blip>
          <a:srcRect b="10603"/>
          <a:stretch/>
        </p:blipFill>
        <p:spPr>
          <a:xfrm>
            <a:off x="11611" y="0"/>
            <a:ext cx="12178023" cy="6130835"/>
          </a:xfrm>
          <a:prstGeom prst="rect">
            <a:avLst/>
          </a:prstGeom>
        </p:spPr>
      </p:pic>
      <p:sp>
        <p:nvSpPr>
          <p:cNvPr id="5" name="Slide Number Placeholder 4"/>
          <p:cNvSpPr txBox="1">
            <a:spLocks/>
          </p:cNvSpPr>
          <p:nvPr userDrawn="1"/>
        </p:nvSpPr>
        <p:spPr>
          <a:xfrm>
            <a:off x="230952"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8" name="Oval 7"/>
          <p:cNvSpPr/>
          <p:nvPr userDrawn="1"/>
        </p:nvSpPr>
        <p:spPr>
          <a:xfrm>
            <a:off x="1289079" y="4498754"/>
            <a:ext cx="160669" cy="160669"/>
          </a:xfrm>
          <a:prstGeom prst="ellipse">
            <a:avLst/>
          </a:prstGeom>
          <a:gradFill>
            <a:gsLst>
              <a:gs pos="0">
                <a:srgbClr val="FF891F"/>
              </a:gs>
              <a:gs pos="100000">
                <a:srgbClr val="F2622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Oval 34"/>
          <p:cNvSpPr/>
          <p:nvPr userDrawn="1"/>
        </p:nvSpPr>
        <p:spPr>
          <a:xfrm>
            <a:off x="5017083" y="4498754"/>
            <a:ext cx="160669" cy="160669"/>
          </a:xfrm>
          <a:prstGeom prst="ellipse">
            <a:avLst/>
          </a:prstGeom>
          <a:gradFill>
            <a:gsLst>
              <a:gs pos="0">
                <a:srgbClr val="FF891F"/>
              </a:gs>
              <a:gs pos="100000">
                <a:srgbClr val="F2622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Oval 35"/>
          <p:cNvSpPr/>
          <p:nvPr userDrawn="1"/>
        </p:nvSpPr>
        <p:spPr>
          <a:xfrm>
            <a:off x="7645888" y="3990740"/>
            <a:ext cx="160669" cy="160669"/>
          </a:xfrm>
          <a:prstGeom prst="ellipse">
            <a:avLst/>
          </a:prstGeom>
          <a:gradFill>
            <a:gsLst>
              <a:gs pos="0">
                <a:srgbClr val="FF891F"/>
              </a:gs>
              <a:gs pos="100000">
                <a:srgbClr val="F2622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Oval 36"/>
          <p:cNvSpPr/>
          <p:nvPr userDrawn="1"/>
        </p:nvSpPr>
        <p:spPr>
          <a:xfrm>
            <a:off x="10376123" y="839480"/>
            <a:ext cx="160669" cy="160669"/>
          </a:xfrm>
          <a:prstGeom prst="ellipse">
            <a:avLst/>
          </a:prstGeom>
          <a:gradFill>
            <a:gsLst>
              <a:gs pos="0">
                <a:srgbClr val="FF891F"/>
              </a:gs>
              <a:gs pos="100000">
                <a:srgbClr val="F2622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Text Placeholder 4"/>
          <p:cNvSpPr>
            <a:spLocks noGrp="1"/>
          </p:cNvSpPr>
          <p:nvPr>
            <p:ph type="body" sz="quarter" idx="29" hasCustomPrompt="1"/>
          </p:nvPr>
        </p:nvSpPr>
        <p:spPr>
          <a:xfrm>
            <a:off x="282607" y="2157015"/>
            <a:ext cx="2277328" cy="516467"/>
          </a:xfrm>
        </p:spPr>
        <p:txBody>
          <a:bodyPr>
            <a:noAutofit/>
          </a:bodyPr>
          <a:lstStyle>
            <a:lvl1pPr marL="0" indent="0" algn="ctr">
              <a:buNone/>
              <a:defRPr sz="2933" b="1">
                <a:gradFill>
                  <a:gsLst>
                    <a:gs pos="0">
                      <a:srgbClr val="FF891F"/>
                    </a:gs>
                    <a:gs pos="100000">
                      <a:srgbClr val="F26223"/>
                    </a:gs>
                  </a:gsLst>
                  <a:lin ang="0" scaled="0"/>
                </a:gradFill>
                <a:latin typeface="+mj-lt"/>
              </a:defRPr>
            </a:lvl1pPr>
          </a:lstStyle>
          <a:p>
            <a:pPr lvl="0"/>
            <a:r>
              <a:rPr lang="en-US" dirty="0"/>
              <a:t>01</a:t>
            </a:r>
          </a:p>
        </p:txBody>
      </p:sp>
      <p:sp>
        <p:nvSpPr>
          <p:cNvPr id="39" name="Text Placeholder 4"/>
          <p:cNvSpPr>
            <a:spLocks noGrp="1"/>
          </p:cNvSpPr>
          <p:nvPr>
            <p:ph type="body" sz="quarter" idx="30" hasCustomPrompt="1"/>
          </p:nvPr>
        </p:nvSpPr>
        <p:spPr>
          <a:xfrm>
            <a:off x="4030268" y="2152407"/>
            <a:ext cx="2134297" cy="516467"/>
          </a:xfrm>
        </p:spPr>
        <p:txBody>
          <a:bodyPr>
            <a:noAutofit/>
          </a:bodyPr>
          <a:lstStyle>
            <a:lvl1pPr marL="0" indent="0" algn="ctr">
              <a:buNone/>
              <a:defRPr sz="2933" b="1">
                <a:gradFill>
                  <a:gsLst>
                    <a:gs pos="0">
                      <a:srgbClr val="FF891F"/>
                    </a:gs>
                    <a:gs pos="100000">
                      <a:srgbClr val="F26223"/>
                    </a:gs>
                  </a:gsLst>
                  <a:lin ang="0" scaled="0"/>
                </a:gradFill>
                <a:latin typeface="+mj-lt"/>
              </a:defRPr>
            </a:lvl1pPr>
          </a:lstStyle>
          <a:p>
            <a:pPr lvl="0"/>
            <a:r>
              <a:rPr lang="en-US" dirty="0"/>
              <a:t>02</a:t>
            </a:r>
          </a:p>
        </p:txBody>
      </p:sp>
      <p:sp>
        <p:nvSpPr>
          <p:cNvPr id="41" name="Text Placeholder 2"/>
          <p:cNvSpPr>
            <a:spLocks noGrp="1"/>
          </p:cNvSpPr>
          <p:nvPr>
            <p:ph type="body" sz="quarter" idx="33" hasCustomPrompt="1"/>
          </p:nvPr>
        </p:nvSpPr>
        <p:spPr>
          <a:xfrm>
            <a:off x="282605" y="2675909"/>
            <a:ext cx="2277328" cy="1422913"/>
          </a:xfrm>
        </p:spPr>
        <p:txBody>
          <a:bodyPr>
            <a:noAutofit/>
          </a:bodyPr>
          <a:lstStyle>
            <a:lvl1pPr marL="0" marR="0" indent="0" algn="l" defTabSz="914377" rtl="0" eaLnBrk="1" fontAlgn="auto" latinLnBrk="0" hangingPunct="1">
              <a:lnSpc>
                <a:spcPct val="150000"/>
              </a:lnSpc>
              <a:spcBef>
                <a:spcPts val="1000"/>
              </a:spcBef>
              <a:spcAft>
                <a:spcPts val="0"/>
              </a:spcAft>
              <a:buClr>
                <a:srgbClr val="F88B2D"/>
              </a:buClr>
              <a:buSzTx/>
              <a:buFont typeface="Arial"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p:txBody>
      </p:sp>
      <p:sp>
        <p:nvSpPr>
          <p:cNvPr id="43" name="Text Placeholder 2"/>
          <p:cNvSpPr>
            <a:spLocks noGrp="1"/>
          </p:cNvSpPr>
          <p:nvPr>
            <p:ph type="body" sz="quarter" idx="34" hasCustomPrompt="1"/>
          </p:nvPr>
        </p:nvSpPr>
        <p:spPr>
          <a:xfrm>
            <a:off x="4030268" y="2675908"/>
            <a:ext cx="2134297" cy="1422913"/>
          </a:xfrm>
        </p:spPr>
        <p:txBody>
          <a:bodyPr>
            <a:noAutofit/>
          </a:bodyPr>
          <a:lstStyle>
            <a:lvl1pPr marL="0" marR="0" indent="0" algn="l" defTabSz="914377" rtl="0" eaLnBrk="1" fontAlgn="auto" latinLnBrk="0" hangingPunct="1">
              <a:lnSpc>
                <a:spcPct val="150000"/>
              </a:lnSpc>
              <a:spcBef>
                <a:spcPts val="1000"/>
              </a:spcBef>
              <a:spcAft>
                <a:spcPts val="0"/>
              </a:spcAft>
              <a:buClr>
                <a:srgbClr val="F88B2D"/>
              </a:buClr>
              <a:buSzTx/>
              <a:buFont typeface="Wingdings" charset="2"/>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p:txBody>
      </p:sp>
      <p:sp>
        <p:nvSpPr>
          <p:cNvPr id="44" name="Text Placeholder 4"/>
          <p:cNvSpPr>
            <a:spLocks noGrp="1"/>
          </p:cNvSpPr>
          <p:nvPr>
            <p:ph type="body" sz="quarter" idx="35" hasCustomPrompt="1"/>
          </p:nvPr>
        </p:nvSpPr>
        <p:spPr>
          <a:xfrm>
            <a:off x="6570590" y="4564829"/>
            <a:ext cx="2345223" cy="516467"/>
          </a:xfrm>
        </p:spPr>
        <p:txBody>
          <a:bodyPr>
            <a:noAutofit/>
          </a:bodyPr>
          <a:lstStyle>
            <a:lvl1pPr marL="0" indent="0" algn="ctr">
              <a:buNone/>
              <a:defRPr sz="2933" b="1">
                <a:gradFill>
                  <a:gsLst>
                    <a:gs pos="0">
                      <a:srgbClr val="FF891F"/>
                    </a:gs>
                    <a:gs pos="100000">
                      <a:srgbClr val="F26223"/>
                    </a:gs>
                  </a:gsLst>
                  <a:lin ang="0" scaled="0"/>
                </a:gradFill>
                <a:latin typeface="+mj-lt"/>
              </a:defRPr>
            </a:lvl1pPr>
          </a:lstStyle>
          <a:p>
            <a:pPr lvl="0"/>
            <a:r>
              <a:rPr lang="en-US" dirty="0"/>
              <a:t>03</a:t>
            </a:r>
          </a:p>
        </p:txBody>
      </p:sp>
      <p:sp>
        <p:nvSpPr>
          <p:cNvPr id="46" name="Text Placeholder 4"/>
          <p:cNvSpPr>
            <a:spLocks noGrp="1"/>
          </p:cNvSpPr>
          <p:nvPr>
            <p:ph type="body" sz="quarter" idx="36" hasCustomPrompt="1"/>
          </p:nvPr>
        </p:nvSpPr>
        <p:spPr>
          <a:xfrm>
            <a:off x="9318321" y="1348004"/>
            <a:ext cx="2276272" cy="516467"/>
          </a:xfrm>
        </p:spPr>
        <p:txBody>
          <a:bodyPr>
            <a:noAutofit/>
          </a:bodyPr>
          <a:lstStyle>
            <a:lvl1pPr marL="0" indent="0" algn="ctr">
              <a:buNone/>
              <a:defRPr sz="2933" b="1">
                <a:gradFill>
                  <a:gsLst>
                    <a:gs pos="0">
                      <a:srgbClr val="FF891F"/>
                    </a:gs>
                    <a:gs pos="100000">
                      <a:srgbClr val="F26223"/>
                    </a:gs>
                  </a:gsLst>
                  <a:lin ang="0" scaled="0"/>
                </a:gradFill>
                <a:latin typeface="+mj-lt"/>
              </a:defRPr>
            </a:lvl1pPr>
          </a:lstStyle>
          <a:p>
            <a:pPr lvl="0"/>
            <a:r>
              <a:rPr lang="en-US" dirty="0"/>
              <a:t>04</a:t>
            </a:r>
          </a:p>
        </p:txBody>
      </p:sp>
      <p:sp>
        <p:nvSpPr>
          <p:cNvPr id="47" name="Text Placeholder 2"/>
          <p:cNvSpPr>
            <a:spLocks noGrp="1"/>
          </p:cNvSpPr>
          <p:nvPr>
            <p:ph type="body" sz="quarter" idx="37" hasCustomPrompt="1"/>
          </p:nvPr>
        </p:nvSpPr>
        <p:spPr>
          <a:xfrm>
            <a:off x="9318321" y="1858920"/>
            <a:ext cx="2276272" cy="1422913"/>
          </a:xfrm>
        </p:spPr>
        <p:txBody>
          <a:bodyPr>
            <a:noAutofit/>
          </a:bodyPr>
          <a:lstStyle>
            <a:lvl1pPr marL="0" marR="0" indent="0" algn="l" defTabSz="914377" rtl="0" eaLnBrk="1" fontAlgn="auto" latinLnBrk="0" hangingPunct="1">
              <a:lnSpc>
                <a:spcPct val="150000"/>
              </a:lnSpc>
              <a:spcBef>
                <a:spcPts val="1000"/>
              </a:spcBef>
              <a:spcAft>
                <a:spcPts val="0"/>
              </a:spcAft>
              <a:buClr>
                <a:srgbClr val="F88B2D"/>
              </a:buClr>
              <a:buSzTx/>
              <a:buFont typeface="Wingdings" charset="2"/>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p:txBody>
      </p:sp>
      <p:sp>
        <p:nvSpPr>
          <p:cNvPr id="48" name="Text Placeholder 2"/>
          <p:cNvSpPr>
            <a:spLocks noGrp="1"/>
          </p:cNvSpPr>
          <p:nvPr>
            <p:ph type="body" sz="quarter" idx="38" hasCustomPrompt="1"/>
          </p:nvPr>
        </p:nvSpPr>
        <p:spPr>
          <a:xfrm>
            <a:off x="6570589" y="5081297"/>
            <a:ext cx="2345224" cy="1422913"/>
          </a:xfrm>
        </p:spPr>
        <p:txBody>
          <a:bodyPr>
            <a:noAutofit/>
          </a:bodyPr>
          <a:lstStyle>
            <a:lvl1pPr marL="0" marR="0" indent="0" algn="l" defTabSz="914377" rtl="0" eaLnBrk="1" fontAlgn="auto" latinLnBrk="0" hangingPunct="1">
              <a:lnSpc>
                <a:spcPct val="150000"/>
              </a:lnSpc>
              <a:spcBef>
                <a:spcPts val="1000"/>
              </a:spcBef>
              <a:spcAft>
                <a:spcPts val="0"/>
              </a:spcAft>
              <a:buClr>
                <a:srgbClr val="F88B2D"/>
              </a:buClr>
              <a:buSzTx/>
              <a:buFont typeface="Wingdings" charset="2"/>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p:txBody>
      </p:sp>
      <p:sp>
        <p:nvSpPr>
          <p:cNvPr id="49" name="Text Placeholder 4"/>
          <p:cNvSpPr>
            <a:spLocks noGrp="1"/>
          </p:cNvSpPr>
          <p:nvPr>
            <p:ph type="body" sz="quarter" idx="39" hasCustomPrompt="1"/>
          </p:nvPr>
        </p:nvSpPr>
        <p:spPr>
          <a:xfrm>
            <a:off x="369150" y="1102265"/>
            <a:ext cx="7514511" cy="379943"/>
          </a:xfrm>
        </p:spPr>
        <p:txBody>
          <a:bodyPr anchor="ctr">
            <a:noAutofit/>
          </a:bodyPr>
          <a:lstStyle>
            <a:lvl1pPr marL="0" indent="0">
              <a:buNone/>
              <a:defRPr sz="2400" b="0">
                <a:latin typeface="+mj-lt"/>
              </a:defRPr>
            </a:lvl1pPr>
          </a:lstStyle>
          <a:p>
            <a:pPr lvl="0"/>
            <a:r>
              <a:rPr lang="en-US" dirty="0"/>
              <a:t>Sub-Headline Title Goes Here</a:t>
            </a:r>
          </a:p>
        </p:txBody>
      </p:sp>
      <p:sp>
        <p:nvSpPr>
          <p:cNvPr id="29"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30" name="Group 29"/>
          <p:cNvGrpSpPr/>
          <p:nvPr userDrawn="1"/>
        </p:nvGrpSpPr>
        <p:grpSpPr>
          <a:xfrm>
            <a:off x="1019906" y="4222595"/>
            <a:ext cx="699013" cy="699011"/>
            <a:chOff x="10402827" y="5121677"/>
            <a:chExt cx="2074462" cy="2074454"/>
          </a:xfrm>
        </p:grpSpPr>
        <p:sp>
          <p:nvSpPr>
            <p:cNvPr id="31" name="Oval 30"/>
            <p:cNvSpPr/>
            <p:nvPr/>
          </p:nvSpPr>
          <p:spPr>
            <a:xfrm>
              <a:off x="10402827" y="5121677"/>
              <a:ext cx="2074462" cy="2074454"/>
            </a:xfrm>
            <a:prstGeom prst="ellipse">
              <a:avLst/>
            </a:prstGeom>
            <a:solidFill>
              <a:schemeClr val="accent1">
                <a:alpha val="1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Oval 31"/>
            <p:cNvSpPr/>
            <p:nvPr/>
          </p:nvSpPr>
          <p:spPr>
            <a:xfrm>
              <a:off x="10843743" y="5562592"/>
              <a:ext cx="1192630" cy="1192625"/>
            </a:xfrm>
            <a:prstGeom prst="ellipse">
              <a:avLst/>
            </a:prstGeom>
            <a:solidFill>
              <a:schemeClr val="accent1">
                <a:alpha val="1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Oval 32"/>
            <p:cNvSpPr/>
            <p:nvPr/>
          </p:nvSpPr>
          <p:spPr>
            <a:xfrm flipV="1">
              <a:off x="11009468" y="5728314"/>
              <a:ext cx="861180" cy="861180"/>
            </a:xfrm>
            <a:prstGeom prst="ellipse">
              <a:avLst/>
            </a:prstGeom>
            <a:solidFill>
              <a:schemeClr val="accent1">
                <a:alpha val="1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 name="Oval 33"/>
            <p:cNvSpPr/>
            <p:nvPr/>
          </p:nvSpPr>
          <p:spPr>
            <a:xfrm flipV="1">
              <a:off x="11188115" y="5906961"/>
              <a:ext cx="503887" cy="503887"/>
            </a:xfrm>
            <a:prstGeom prst="ellipse">
              <a:avLst/>
            </a:prstGeom>
            <a:solidFill>
              <a:schemeClr val="accent1">
                <a:alpha val="94000"/>
              </a:scheme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40" name="Group 39"/>
          <p:cNvGrpSpPr/>
          <p:nvPr userDrawn="1"/>
        </p:nvGrpSpPr>
        <p:grpSpPr>
          <a:xfrm>
            <a:off x="4747910" y="4222595"/>
            <a:ext cx="699013" cy="699011"/>
            <a:chOff x="10402827" y="5121677"/>
            <a:chExt cx="2074462" cy="2074454"/>
          </a:xfrm>
        </p:grpSpPr>
        <p:sp>
          <p:nvSpPr>
            <p:cNvPr id="42" name="Oval 41"/>
            <p:cNvSpPr/>
            <p:nvPr/>
          </p:nvSpPr>
          <p:spPr>
            <a:xfrm>
              <a:off x="10402827" y="5121677"/>
              <a:ext cx="2074462" cy="2074454"/>
            </a:xfrm>
            <a:prstGeom prst="ellipse">
              <a:avLst/>
            </a:prstGeom>
            <a:solidFill>
              <a:schemeClr val="accent1">
                <a:alpha val="1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 name="Oval 44"/>
            <p:cNvSpPr/>
            <p:nvPr/>
          </p:nvSpPr>
          <p:spPr>
            <a:xfrm>
              <a:off x="10843743" y="5562592"/>
              <a:ext cx="1192630" cy="1192625"/>
            </a:xfrm>
            <a:prstGeom prst="ellipse">
              <a:avLst/>
            </a:prstGeom>
            <a:solidFill>
              <a:schemeClr val="accent1">
                <a:alpha val="1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 name="Oval 49"/>
            <p:cNvSpPr/>
            <p:nvPr/>
          </p:nvSpPr>
          <p:spPr>
            <a:xfrm flipV="1">
              <a:off x="11009468" y="5728314"/>
              <a:ext cx="861180" cy="861180"/>
            </a:xfrm>
            <a:prstGeom prst="ellipse">
              <a:avLst/>
            </a:prstGeom>
            <a:solidFill>
              <a:schemeClr val="accent1">
                <a:alpha val="1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 name="Oval 50"/>
            <p:cNvSpPr/>
            <p:nvPr/>
          </p:nvSpPr>
          <p:spPr>
            <a:xfrm flipV="1">
              <a:off x="11188115" y="5906961"/>
              <a:ext cx="503887" cy="503887"/>
            </a:xfrm>
            <a:prstGeom prst="ellipse">
              <a:avLst/>
            </a:prstGeom>
            <a:solidFill>
              <a:schemeClr val="accent1">
                <a:alpha val="94000"/>
              </a:scheme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52" name="Group 51"/>
          <p:cNvGrpSpPr/>
          <p:nvPr userDrawn="1"/>
        </p:nvGrpSpPr>
        <p:grpSpPr>
          <a:xfrm>
            <a:off x="7385583" y="3727997"/>
            <a:ext cx="699013" cy="699011"/>
            <a:chOff x="10402827" y="5121677"/>
            <a:chExt cx="2074462" cy="2074454"/>
          </a:xfrm>
        </p:grpSpPr>
        <p:sp>
          <p:nvSpPr>
            <p:cNvPr id="53" name="Oval 52"/>
            <p:cNvSpPr/>
            <p:nvPr/>
          </p:nvSpPr>
          <p:spPr>
            <a:xfrm>
              <a:off x="10402827" y="5121677"/>
              <a:ext cx="2074462" cy="2074454"/>
            </a:xfrm>
            <a:prstGeom prst="ellipse">
              <a:avLst/>
            </a:prstGeom>
            <a:solidFill>
              <a:schemeClr val="accent1">
                <a:alpha val="1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 name="Oval 53"/>
            <p:cNvSpPr/>
            <p:nvPr/>
          </p:nvSpPr>
          <p:spPr>
            <a:xfrm>
              <a:off x="10843743" y="5562592"/>
              <a:ext cx="1192630" cy="1192625"/>
            </a:xfrm>
            <a:prstGeom prst="ellipse">
              <a:avLst/>
            </a:prstGeom>
            <a:solidFill>
              <a:schemeClr val="accent1">
                <a:alpha val="1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 name="Oval 54"/>
            <p:cNvSpPr/>
            <p:nvPr/>
          </p:nvSpPr>
          <p:spPr>
            <a:xfrm flipV="1">
              <a:off x="11009468" y="5728314"/>
              <a:ext cx="861180" cy="861180"/>
            </a:xfrm>
            <a:prstGeom prst="ellipse">
              <a:avLst/>
            </a:prstGeom>
            <a:solidFill>
              <a:schemeClr val="accent1">
                <a:alpha val="1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 name="Oval 55"/>
            <p:cNvSpPr/>
            <p:nvPr/>
          </p:nvSpPr>
          <p:spPr>
            <a:xfrm flipV="1">
              <a:off x="11188115" y="5906961"/>
              <a:ext cx="503887" cy="503887"/>
            </a:xfrm>
            <a:prstGeom prst="ellipse">
              <a:avLst/>
            </a:prstGeom>
            <a:solidFill>
              <a:schemeClr val="accent1">
                <a:alpha val="94000"/>
              </a:scheme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57" name="Group 56"/>
          <p:cNvGrpSpPr/>
          <p:nvPr userDrawn="1"/>
        </p:nvGrpSpPr>
        <p:grpSpPr>
          <a:xfrm>
            <a:off x="10106951" y="565075"/>
            <a:ext cx="699013" cy="699011"/>
            <a:chOff x="10402827" y="5121677"/>
            <a:chExt cx="2074462" cy="2074454"/>
          </a:xfrm>
        </p:grpSpPr>
        <p:sp>
          <p:nvSpPr>
            <p:cNvPr id="58" name="Oval 57"/>
            <p:cNvSpPr/>
            <p:nvPr/>
          </p:nvSpPr>
          <p:spPr>
            <a:xfrm>
              <a:off x="10402827" y="5121677"/>
              <a:ext cx="2074462" cy="2074454"/>
            </a:xfrm>
            <a:prstGeom prst="ellipse">
              <a:avLst/>
            </a:prstGeom>
            <a:solidFill>
              <a:schemeClr val="accent1">
                <a:alpha val="1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9" name="Oval 58"/>
            <p:cNvSpPr/>
            <p:nvPr/>
          </p:nvSpPr>
          <p:spPr>
            <a:xfrm>
              <a:off x="10843743" y="5562592"/>
              <a:ext cx="1192630" cy="1192625"/>
            </a:xfrm>
            <a:prstGeom prst="ellipse">
              <a:avLst/>
            </a:prstGeom>
            <a:solidFill>
              <a:schemeClr val="accent1">
                <a:alpha val="1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0" name="Oval 59"/>
            <p:cNvSpPr/>
            <p:nvPr/>
          </p:nvSpPr>
          <p:spPr>
            <a:xfrm flipV="1">
              <a:off x="11009468" y="5728314"/>
              <a:ext cx="861180" cy="861180"/>
            </a:xfrm>
            <a:prstGeom prst="ellipse">
              <a:avLst/>
            </a:prstGeom>
            <a:solidFill>
              <a:schemeClr val="accent1">
                <a:alpha val="1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1" name="Oval 60"/>
            <p:cNvSpPr/>
            <p:nvPr/>
          </p:nvSpPr>
          <p:spPr>
            <a:xfrm flipV="1">
              <a:off x="11188115" y="5906961"/>
              <a:ext cx="503887" cy="503887"/>
            </a:xfrm>
            <a:prstGeom prst="ellipse">
              <a:avLst/>
            </a:prstGeom>
            <a:solidFill>
              <a:schemeClr val="accent1">
                <a:alpha val="94000"/>
              </a:scheme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lumns — 2 Column">
    <p:spTree>
      <p:nvGrpSpPr>
        <p:cNvPr id="1" name=""/>
        <p:cNvGrpSpPr/>
        <p:nvPr/>
      </p:nvGrpSpPr>
      <p:grpSpPr>
        <a:xfrm>
          <a:off x="0" y="0"/>
          <a:ext cx="0" cy="0"/>
          <a:chOff x="0" y="0"/>
          <a:chExt cx="0" cy="0"/>
        </a:xfrm>
      </p:grpSpPr>
      <p:sp>
        <p:nvSpPr>
          <p:cNvPr id="20" name="Text Placeholder 2"/>
          <p:cNvSpPr>
            <a:spLocks noGrp="1"/>
          </p:cNvSpPr>
          <p:nvPr>
            <p:ph type="body" sz="quarter" idx="33" hasCustomPrompt="1"/>
          </p:nvPr>
        </p:nvSpPr>
        <p:spPr>
          <a:xfrm>
            <a:off x="1279396" y="4112144"/>
            <a:ext cx="4412973" cy="1905752"/>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 Body copy goes here. Body copy goes here. Body copy goes here. Body copy goes here. Body copy goes here. Body copy goes here. </a:t>
            </a:r>
          </a:p>
        </p:txBody>
      </p:sp>
      <p:sp>
        <p:nvSpPr>
          <p:cNvPr id="7"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9" name="Text Placeholder 2"/>
          <p:cNvSpPr>
            <a:spLocks noGrp="1"/>
          </p:cNvSpPr>
          <p:nvPr>
            <p:ph type="body" sz="quarter" idx="32" hasCustomPrompt="1"/>
          </p:nvPr>
        </p:nvSpPr>
        <p:spPr>
          <a:xfrm>
            <a:off x="1279396" y="3650367"/>
            <a:ext cx="4412973" cy="391584"/>
          </a:xfrm>
        </p:spPr>
        <p:txBody>
          <a:bodyPr>
            <a:noAutofit/>
          </a:bodyPr>
          <a:lstStyle>
            <a:lvl1pPr marL="0" indent="0">
              <a:buNone/>
              <a:defRPr sz="2000" b="1">
                <a:latin typeface="Century Gothic" charset="0"/>
                <a:ea typeface="Century Gothic" charset="0"/>
                <a:cs typeface="Century Gothic" charset="0"/>
              </a:defRPr>
            </a:lvl1pPr>
          </a:lstStyle>
          <a:p>
            <a:pPr lvl="0"/>
            <a:r>
              <a:rPr lang="en-US" dirty="0"/>
              <a:t>Column Sub-Title Goes Here</a:t>
            </a:r>
          </a:p>
        </p:txBody>
      </p:sp>
      <p:sp>
        <p:nvSpPr>
          <p:cNvPr id="12" name="Text Placeholder 2"/>
          <p:cNvSpPr>
            <a:spLocks noGrp="1"/>
          </p:cNvSpPr>
          <p:nvPr>
            <p:ph type="body" sz="quarter" idx="34" hasCustomPrompt="1"/>
          </p:nvPr>
        </p:nvSpPr>
        <p:spPr>
          <a:xfrm>
            <a:off x="6497159" y="3650367"/>
            <a:ext cx="4412973" cy="391584"/>
          </a:xfrm>
        </p:spPr>
        <p:txBody>
          <a:bodyPr>
            <a:noAutofit/>
          </a:bodyPr>
          <a:lstStyle>
            <a:lvl1pPr marL="0" indent="0">
              <a:buNone/>
              <a:defRPr sz="2000" b="1">
                <a:latin typeface="Century Gothic" charset="0"/>
                <a:ea typeface="Century Gothic" charset="0"/>
                <a:cs typeface="Century Gothic" charset="0"/>
              </a:defRPr>
            </a:lvl1pPr>
          </a:lstStyle>
          <a:p>
            <a:pPr lvl="0"/>
            <a:r>
              <a:rPr lang="en-US"/>
              <a:t>Column </a:t>
            </a:r>
            <a:r>
              <a:rPr lang="en-US" dirty="0"/>
              <a:t>Sub-Title Goes Here</a:t>
            </a:r>
          </a:p>
        </p:txBody>
      </p:sp>
      <p:sp>
        <p:nvSpPr>
          <p:cNvPr id="18" name="Picture Placeholder 6"/>
          <p:cNvSpPr>
            <a:spLocks noGrp="1"/>
          </p:cNvSpPr>
          <p:nvPr>
            <p:ph type="pic" sz="quarter" idx="17"/>
          </p:nvPr>
        </p:nvSpPr>
        <p:spPr>
          <a:xfrm>
            <a:off x="2368210" y="1491835"/>
            <a:ext cx="1881572" cy="1947963"/>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19" name="Picture Placeholder 6"/>
          <p:cNvSpPr>
            <a:spLocks noGrp="1"/>
          </p:cNvSpPr>
          <p:nvPr>
            <p:ph type="pic" sz="quarter" idx="37"/>
          </p:nvPr>
        </p:nvSpPr>
        <p:spPr>
          <a:xfrm>
            <a:off x="7610770" y="1491835"/>
            <a:ext cx="1881572" cy="1947963"/>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21" name="Text Placeholder 2"/>
          <p:cNvSpPr>
            <a:spLocks noGrp="1"/>
          </p:cNvSpPr>
          <p:nvPr>
            <p:ph type="body" sz="quarter" idx="38" hasCustomPrompt="1"/>
          </p:nvPr>
        </p:nvSpPr>
        <p:spPr>
          <a:xfrm>
            <a:off x="6497159" y="4104657"/>
            <a:ext cx="4412973" cy="1905752"/>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 Body copy goes here. Body copy goes here. Body copy goes here. Body copy goes here. Body copy goes here. Body copy goes here. </a:t>
            </a:r>
          </a:p>
        </p:txBody>
      </p:sp>
      <p:sp>
        <p:nvSpPr>
          <p:cNvPr id="22"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23" name="Group 22">
            <a:extLst>
              <a:ext uri="{FF2B5EF4-FFF2-40B4-BE49-F238E27FC236}">
                <a16:creationId xmlns:a16="http://schemas.microsoft.com/office/drawing/2014/main" id="{CD0EF4AC-C7A1-0042-9684-4074604CD105}"/>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24" name="Oval 23">
              <a:extLst>
                <a:ext uri="{FF2B5EF4-FFF2-40B4-BE49-F238E27FC236}">
                  <a16:creationId xmlns:a16="http://schemas.microsoft.com/office/drawing/2014/main" id="{1D7EDF1D-D134-3142-8F17-861CFDD1CF0C}"/>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Oval 24">
              <a:extLst>
                <a:ext uri="{FF2B5EF4-FFF2-40B4-BE49-F238E27FC236}">
                  <a16:creationId xmlns:a16="http://schemas.microsoft.com/office/drawing/2014/main" id="{CAD26834-1FC6-0D4C-A26F-4871076EF12E}"/>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Oval 25">
              <a:extLst>
                <a:ext uri="{FF2B5EF4-FFF2-40B4-BE49-F238E27FC236}">
                  <a16:creationId xmlns:a16="http://schemas.microsoft.com/office/drawing/2014/main" id="{F282CF63-CBC1-714E-AF4F-578A78B15A55}"/>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Oval 36">
              <a:extLst>
                <a:ext uri="{FF2B5EF4-FFF2-40B4-BE49-F238E27FC236}">
                  <a16:creationId xmlns:a16="http://schemas.microsoft.com/office/drawing/2014/main" id="{946D7E82-D026-3549-9EF4-E70AD649EF4A}"/>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Oval 37">
              <a:extLst>
                <a:ext uri="{FF2B5EF4-FFF2-40B4-BE49-F238E27FC236}">
                  <a16:creationId xmlns:a16="http://schemas.microsoft.com/office/drawing/2014/main" id="{B47D0DBC-09D1-0F4F-91F2-0C6F1A94BAE6}"/>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Oval 38">
              <a:extLst>
                <a:ext uri="{FF2B5EF4-FFF2-40B4-BE49-F238E27FC236}">
                  <a16:creationId xmlns:a16="http://schemas.microsoft.com/office/drawing/2014/main" id="{4F4443D3-62CD-1B4B-9EE4-9B9668A8AEAA}"/>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 name="Oval 39">
              <a:extLst>
                <a:ext uri="{FF2B5EF4-FFF2-40B4-BE49-F238E27FC236}">
                  <a16:creationId xmlns:a16="http://schemas.microsoft.com/office/drawing/2014/main" id="{1A829064-1728-BE49-B7AA-0F5EC0C172A6}"/>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 name="Oval 40">
              <a:extLst>
                <a:ext uri="{FF2B5EF4-FFF2-40B4-BE49-F238E27FC236}">
                  <a16:creationId xmlns:a16="http://schemas.microsoft.com/office/drawing/2014/main" id="{9E22B6F9-C92A-804F-A053-8A2263C1A026}"/>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Oval 41">
              <a:extLst>
                <a:ext uri="{FF2B5EF4-FFF2-40B4-BE49-F238E27FC236}">
                  <a16:creationId xmlns:a16="http://schemas.microsoft.com/office/drawing/2014/main" id="{34506891-BE04-5C47-B5DF-BA69D59AB8C2}"/>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lumns — 3 Column">
    <p:spTree>
      <p:nvGrpSpPr>
        <p:cNvPr id="1" name=""/>
        <p:cNvGrpSpPr/>
        <p:nvPr/>
      </p:nvGrpSpPr>
      <p:grpSpPr>
        <a:xfrm>
          <a:off x="0" y="0"/>
          <a:ext cx="0" cy="0"/>
          <a:chOff x="0" y="0"/>
          <a:chExt cx="0" cy="0"/>
        </a:xfrm>
      </p:grpSpPr>
      <p:sp>
        <p:nvSpPr>
          <p:cNvPr id="23" name="Text Placeholder 2"/>
          <p:cNvSpPr>
            <a:spLocks noGrp="1"/>
          </p:cNvSpPr>
          <p:nvPr>
            <p:ph type="body" sz="quarter" idx="33" hasCustomPrompt="1"/>
          </p:nvPr>
        </p:nvSpPr>
        <p:spPr>
          <a:xfrm>
            <a:off x="561108" y="4112144"/>
            <a:ext cx="3483256" cy="1905752"/>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 Body copy goes here. Body copy goes here. Body copy goes here. Body copy goes here. </a:t>
            </a:r>
          </a:p>
        </p:txBody>
      </p:sp>
      <p:sp>
        <p:nvSpPr>
          <p:cNvPr id="7"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9" name="Text Placeholder 2"/>
          <p:cNvSpPr>
            <a:spLocks noGrp="1"/>
          </p:cNvSpPr>
          <p:nvPr>
            <p:ph type="body" sz="quarter" idx="32" hasCustomPrompt="1"/>
          </p:nvPr>
        </p:nvSpPr>
        <p:spPr>
          <a:xfrm>
            <a:off x="561108" y="3377731"/>
            <a:ext cx="3482384" cy="659364"/>
          </a:xfrm>
        </p:spPr>
        <p:txBody>
          <a:bodyPr>
            <a:noAutofit/>
          </a:bodyPr>
          <a:lstStyle>
            <a:lvl1pPr marL="0" indent="0">
              <a:buNone/>
              <a:defRPr sz="1867" b="1">
                <a:latin typeface="Century Gothic" charset="0"/>
                <a:ea typeface="Century Gothic" charset="0"/>
                <a:cs typeface="Century Gothic" charset="0"/>
              </a:defRPr>
            </a:lvl1pPr>
          </a:lstStyle>
          <a:p>
            <a:pPr lvl="0"/>
            <a:r>
              <a:rPr lang="en-US" dirty="0"/>
              <a:t>Column Sub-Title </a:t>
            </a:r>
            <a:br>
              <a:rPr lang="en-US" dirty="0"/>
            </a:br>
            <a:r>
              <a:rPr lang="en-US" dirty="0"/>
              <a:t>Goes Here</a:t>
            </a:r>
          </a:p>
        </p:txBody>
      </p:sp>
      <p:sp>
        <p:nvSpPr>
          <p:cNvPr id="18" name="Picture Placeholder 6"/>
          <p:cNvSpPr>
            <a:spLocks noGrp="1"/>
          </p:cNvSpPr>
          <p:nvPr>
            <p:ph type="pic" sz="quarter" idx="17"/>
          </p:nvPr>
        </p:nvSpPr>
        <p:spPr>
          <a:xfrm>
            <a:off x="1209854" y="1219200"/>
            <a:ext cx="1881572" cy="1947963"/>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14" name="Text Placeholder 2"/>
          <p:cNvSpPr>
            <a:spLocks noGrp="1"/>
          </p:cNvSpPr>
          <p:nvPr>
            <p:ph type="body" sz="quarter" idx="36" hasCustomPrompt="1"/>
          </p:nvPr>
        </p:nvSpPr>
        <p:spPr>
          <a:xfrm>
            <a:off x="4398985" y="3377731"/>
            <a:ext cx="3482385" cy="659364"/>
          </a:xfrm>
        </p:spPr>
        <p:txBody>
          <a:bodyPr>
            <a:noAutofit/>
          </a:bodyPr>
          <a:lstStyle>
            <a:lvl1pPr marL="0" indent="0">
              <a:buNone/>
              <a:defRPr sz="1867" b="1" baseline="0">
                <a:latin typeface="Century Gothic" charset="0"/>
                <a:ea typeface="Century Gothic" charset="0"/>
                <a:cs typeface="Century Gothic" charset="0"/>
              </a:defRPr>
            </a:lvl1pPr>
          </a:lstStyle>
          <a:p>
            <a:pPr lvl="0"/>
            <a:r>
              <a:rPr lang="en-US" dirty="0"/>
              <a:t>Column Sub-Title </a:t>
            </a:r>
            <a:br>
              <a:rPr lang="en-US" dirty="0"/>
            </a:br>
            <a:r>
              <a:rPr lang="en-US" dirty="0"/>
              <a:t>Goes Here</a:t>
            </a:r>
          </a:p>
        </p:txBody>
      </p:sp>
      <p:sp>
        <p:nvSpPr>
          <p:cNvPr id="17" name="Picture Placeholder 6"/>
          <p:cNvSpPr>
            <a:spLocks noGrp="1"/>
          </p:cNvSpPr>
          <p:nvPr>
            <p:ph type="pic" sz="quarter" idx="38"/>
          </p:nvPr>
        </p:nvSpPr>
        <p:spPr>
          <a:xfrm>
            <a:off x="5047731" y="1219200"/>
            <a:ext cx="1881572" cy="1947963"/>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20" name="Text Placeholder 2"/>
          <p:cNvSpPr>
            <a:spLocks noGrp="1"/>
          </p:cNvSpPr>
          <p:nvPr>
            <p:ph type="body" sz="quarter" idx="39" hasCustomPrompt="1"/>
          </p:nvPr>
        </p:nvSpPr>
        <p:spPr>
          <a:xfrm>
            <a:off x="8236864" y="3377731"/>
            <a:ext cx="3482385" cy="659364"/>
          </a:xfrm>
        </p:spPr>
        <p:txBody>
          <a:bodyPr>
            <a:noAutofit/>
          </a:bodyPr>
          <a:lstStyle>
            <a:lvl1pPr marL="0" indent="0">
              <a:buNone/>
              <a:defRPr sz="1867" b="1">
                <a:latin typeface="Century Gothic" charset="0"/>
                <a:ea typeface="Century Gothic" charset="0"/>
                <a:cs typeface="Century Gothic" charset="0"/>
              </a:defRPr>
            </a:lvl1pPr>
          </a:lstStyle>
          <a:p>
            <a:pPr lvl="0"/>
            <a:r>
              <a:rPr lang="en-US" dirty="0"/>
              <a:t>Column Sub-Title </a:t>
            </a:r>
            <a:br>
              <a:rPr lang="en-US" dirty="0"/>
            </a:br>
            <a:r>
              <a:rPr lang="en-US" dirty="0"/>
              <a:t>Goes Here</a:t>
            </a:r>
          </a:p>
        </p:txBody>
      </p:sp>
      <p:sp>
        <p:nvSpPr>
          <p:cNvPr id="22" name="Picture Placeholder 6"/>
          <p:cNvSpPr>
            <a:spLocks noGrp="1"/>
          </p:cNvSpPr>
          <p:nvPr>
            <p:ph type="pic" sz="quarter" idx="41"/>
          </p:nvPr>
        </p:nvSpPr>
        <p:spPr>
          <a:xfrm>
            <a:off x="8885610" y="1219200"/>
            <a:ext cx="1881572" cy="1947963"/>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24" name="Text Placeholder 2"/>
          <p:cNvSpPr>
            <a:spLocks noGrp="1"/>
          </p:cNvSpPr>
          <p:nvPr>
            <p:ph type="body" sz="quarter" idx="42" hasCustomPrompt="1"/>
          </p:nvPr>
        </p:nvSpPr>
        <p:spPr>
          <a:xfrm>
            <a:off x="4398987" y="4104656"/>
            <a:ext cx="3483256" cy="1905752"/>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 Body copy goes here. Body copy goes here. Body copy goes here. Body copy goes here. </a:t>
            </a:r>
          </a:p>
        </p:txBody>
      </p:sp>
      <p:sp>
        <p:nvSpPr>
          <p:cNvPr id="25" name="Text Placeholder 2"/>
          <p:cNvSpPr>
            <a:spLocks noGrp="1"/>
          </p:cNvSpPr>
          <p:nvPr>
            <p:ph type="body" sz="quarter" idx="43" hasCustomPrompt="1"/>
          </p:nvPr>
        </p:nvSpPr>
        <p:spPr>
          <a:xfrm>
            <a:off x="8235992" y="4111749"/>
            <a:ext cx="3483256" cy="1905752"/>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 Body copy goes here. Body copy goes here. Body copy goes here. Body copy goes here.  </a:t>
            </a:r>
          </a:p>
        </p:txBody>
      </p:sp>
      <p:sp>
        <p:nvSpPr>
          <p:cNvPr id="15"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33" name="Group 32">
            <a:extLst>
              <a:ext uri="{FF2B5EF4-FFF2-40B4-BE49-F238E27FC236}">
                <a16:creationId xmlns:a16="http://schemas.microsoft.com/office/drawing/2014/main" id="{9D5CEB8C-C565-7748-A8FA-F0AB25BD51C2}"/>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34" name="Oval 33">
              <a:extLst>
                <a:ext uri="{FF2B5EF4-FFF2-40B4-BE49-F238E27FC236}">
                  <a16:creationId xmlns:a16="http://schemas.microsoft.com/office/drawing/2014/main" id="{D20B9CC7-EAE2-3045-A62C-E25A03A6E348}"/>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Oval 34">
              <a:extLst>
                <a:ext uri="{FF2B5EF4-FFF2-40B4-BE49-F238E27FC236}">
                  <a16:creationId xmlns:a16="http://schemas.microsoft.com/office/drawing/2014/main" id="{8A82E5C3-BF3C-CE49-848A-964390552EBD}"/>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Oval 35">
              <a:extLst>
                <a:ext uri="{FF2B5EF4-FFF2-40B4-BE49-F238E27FC236}">
                  <a16:creationId xmlns:a16="http://schemas.microsoft.com/office/drawing/2014/main" id="{EBFFAC7A-7218-284C-A837-A286FFD7E16A}"/>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Oval 36">
              <a:extLst>
                <a:ext uri="{FF2B5EF4-FFF2-40B4-BE49-F238E27FC236}">
                  <a16:creationId xmlns:a16="http://schemas.microsoft.com/office/drawing/2014/main" id="{4DA7315F-0F7B-7F48-ADD3-A563766DDFEF}"/>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Oval 37">
              <a:extLst>
                <a:ext uri="{FF2B5EF4-FFF2-40B4-BE49-F238E27FC236}">
                  <a16:creationId xmlns:a16="http://schemas.microsoft.com/office/drawing/2014/main" id="{06FA3638-295C-CC4C-AD4A-7B7127DCADE0}"/>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Oval 38">
              <a:extLst>
                <a:ext uri="{FF2B5EF4-FFF2-40B4-BE49-F238E27FC236}">
                  <a16:creationId xmlns:a16="http://schemas.microsoft.com/office/drawing/2014/main" id="{556B1865-5ABF-3A45-AF9C-05A16C9B2A42}"/>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 name="Oval 39">
              <a:extLst>
                <a:ext uri="{FF2B5EF4-FFF2-40B4-BE49-F238E27FC236}">
                  <a16:creationId xmlns:a16="http://schemas.microsoft.com/office/drawing/2014/main" id="{9C336DA5-AA5E-7A40-9EE3-CEB0BEEBB1EA}"/>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 name="Oval 40">
              <a:extLst>
                <a:ext uri="{FF2B5EF4-FFF2-40B4-BE49-F238E27FC236}">
                  <a16:creationId xmlns:a16="http://schemas.microsoft.com/office/drawing/2014/main" id="{5C2FF079-E63F-0E40-9BBC-B301229A6531}"/>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Oval 41">
              <a:extLst>
                <a:ext uri="{FF2B5EF4-FFF2-40B4-BE49-F238E27FC236}">
                  <a16:creationId xmlns:a16="http://schemas.microsoft.com/office/drawing/2014/main" id="{83363816-76E1-AE4B-9364-E33D2AFE3F19}"/>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lumns — 4 Column">
    <p:spTree>
      <p:nvGrpSpPr>
        <p:cNvPr id="1" name=""/>
        <p:cNvGrpSpPr/>
        <p:nvPr/>
      </p:nvGrpSpPr>
      <p:grpSpPr>
        <a:xfrm>
          <a:off x="0" y="0"/>
          <a:ext cx="0" cy="0"/>
          <a:chOff x="0" y="0"/>
          <a:chExt cx="0" cy="0"/>
        </a:xfrm>
      </p:grpSpPr>
      <p:sp>
        <p:nvSpPr>
          <p:cNvPr id="7"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9" name="Text Placeholder 2"/>
          <p:cNvSpPr>
            <a:spLocks noGrp="1"/>
          </p:cNvSpPr>
          <p:nvPr>
            <p:ph type="body" sz="quarter" idx="32" hasCustomPrompt="1"/>
          </p:nvPr>
        </p:nvSpPr>
        <p:spPr>
          <a:xfrm>
            <a:off x="522881" y="3084351"/>
            <a:ext cx="2576679" cy="659364"/>
          </a:xfrm>
        </p:spPr>
        <p:txBody>
          <a:bodyPr>
            <a:noAutofit/>
          </a:bodyPr>
          <a:lstStyle>
            <a:lvl1pPr marL="0" indent="0">
              <a:buNone/>
              <a:defRPr sz="1733" b="1">
                <a:latin typeface="Century Gothic" charset="0"/>
                <a:ea typeface="Century Gothic" charset="0"/>
                <a:cs typeface="Century Gothic" charset="0"/>
              </a:defRPr>
            </a:lvl1pPr>
          </a:lstStyle>
          <a:p>
            <a:pPr lvl="0"/>
            <a:r>
              <a:rPr lang="en-US" dirty="0"/>
              <a:t>Column Sub-Title Goes Here</a:t>
            </a:r>
          </a:p>
        </p:txBody>
      </p:sp>
      <p:sp>
        <p:nvSpPr>
          <p:cNvPr id="15" name="Picture Placeholder 6"/>
          <p:cNvSpPr>
            <a:spLocks noGrp="1"/>
          </p:cNvSpPr>
          <p:nvPr>
            <p:ph type="pic" sz="quarter" idx="17"/>
          </p:nvPr>
        </p:nvSpPr>
        <p:spPr>
          <a:xfrm>
            <a:off x="1066378" y="1442649"/>
            <a:ext cx="1489685" cy="1542248"/>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19" name="Picture Placeholder 6"/>
          <p:cNvSpPr>
            <a:spLocks noGrp="1"/>
          </p:cNvSpPr>
          <p:nvPr>
            <p:ph type="pic" sz="quarter" idx="18"/>
          </p:nvPr>
        </p:nvSpPr>
        <p:spPr>
          <a:xfrm>
            <a:off x="3884575" y="1442649"/>
            <a:ext cx="1489685" cy="1542248"/>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25" name="Text Placeholder 2"/>
          <p:cNvSpPr>
            <a:spLocks noGrp="1"/>
          </p:cNvSpPr>
          <p:nvPr>
            <p:ph type="body" sz="quarter" idx="36" hasCustomPrompt="1"/>
          </p:nvPr>
        </p:nvSpPr>
        <p:spPr>
          <a:xfrm>
            <a:off x="3384283" y="3084351"/>
            <a:ext cx="2576679" cy="659364"/>
          </a:xfrm>
        </p:spPr>
        <p:txBody>
          <a:bodyPr>
            <a:noAutofit/>
          </a:bodyPr>
          <a:lstStyle>
            <a:lvl1pPr marL="0" indent="0">
              <a:buNone/>
              <a:defRPr sz="1733" b="1">
                <a:latin typeface="Century Gothic" charset="0"/>
                <a:ea typeface="Century Gothic" charset="0"/>
                <a:cs typeface="Century Gothic" charset="0"/>
              </a:defRPr>
            </a:lvl1pPr>
          </a:lstStyle>
          <a:p>
            <a:pPr lvl="0"/>
            <a:r>
              <a:rPr lang="en-US" dirty="0"/>
              <a:t>Column Sub-Title Goes Here</a:t>
            </a:r>
          </a:p>
        </p:txBody>
      </p:sp>
      <p:sp>
        <p:nvSpPr>
          <p:cNvPr id="27" name="Picture Placeholder 6"/>
          <p:cNvSpPr>
            <a:spLocks noGrp="1"/>
          </p:cNvSpPr>
          <p:nvPr>
            <p:ph type="pic" sz="quarter" idx="38"/>
          </p:nvPr>
        </p:nvSpPr>
        <p:spPr>
          <a:xfrm>
            <a:off x="6745978" y="1442649"/>
            <a:ext cx="1489685" cy="1542248"/>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28" name="Text Placeholder 2"/>
          <p:cNvSpPr>
            <a:spLocks noGrp="1"/>
          </p:cNvSpPr>
          <p:nvPr>
            <p:ph type="body" sz="quarter" idx="39" hasCustomPrompt="1"/>
          </p:nvPr>
        </p:nvSpPr>
        <p:spPr>
          <a:xfrm>
            <a:off x="6245686" y="3084351"/>
            <a:ext cx="2576679" cy="659364"/>
          </a:xfrm>
        </p:spPr>
        <p:txBody>
          <a:bodyPr>
            <a:noAutofit/>
          </a:bodyPr>
          <a:lstStyle>
            <a:lvl1pPr marL="0" indent="0">
              <a:buNone/>
              <a:defRPr sz="1733" b="1">
                <a:latin typeface="Century Gothic" charset="0"/>
                <a:ea typeface="Century Gothic" charset="0"/>
                <a:cs typeface="Century Gothic" charset="0"/>
              </a:defRPr>
            </a:lvl1pPr>
          </a:lstStyle>
          <a:p>
            <a:pPr lvl="0"/>
            <a:r>
              <a:rPr lang="en-US" dirty="0"/>
              <a:t>Column Sub-Title Goes Here</a:t>
            </a:r>
          </a:p>
        </p:txBody>
      </p:sp>
      <p:sp>
        <p:nvSpPr>
          <p:cNvPr id="30" name="Picture Placeholder 6"/>
          <p:cNvSpPr>
            <a:spLocks noGrp="1"/>
          </p:cNvSpPr>
          <p:nvPr>
            <p:ph type="pic" sz="quarter" idx="41"/>
          </p:nvPr>
        </p:nvSpPr>
        <p:spPr>
          <a:xfrm>
            <a:off x="9607380" y="1442649"/>
            <a:ext cx="1489685" cy="1542248"/>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31" name="Text Placeholder 2"/>
          <p:cNvSpPr>
            <a:spLocks noGrp="1"/>
          </p:cNvSpPr>
          <p:nvPr>
            <p:ph type="body" sz="quarter" idx="42" hasCustomPrompt="1"/>
          </p:nvPr>
        </p:nvSpPr>
        <p:spPr>
          <a:xfrm>
            <a:off x="9107089" y="3084351"/>
            <a:ext cx="2576679" cy="659364"/>
          </a:xfrm>
        </p:spPr>
        <p:txBody>
          <a:bodyPr>
            <a:noAutofit/>
          </a:bodyPr>
          <a:lstStyle>
            <a:lvl1pPr marL="0" indent="0">
              <a:buNone/>
              <a:defRPr sz="1733" b="1">
                <a:latin typeface="Century Gothic" charset="0"/>
                <a:ea typeface="Century Gothic" charset="0"/>
                <a:cs typeface="Century Gothic" charset="0"/>
              </a:defRPr>
            </a:lvl1pPr>
          </a:lstStyle>
          <a:p>
            <a:pPr lvl="0"/>
            <a:r>
              <a:rPr lang="en-US" dirty="0"/>
              <a:t>Column Sub-Title Goes Here</a:t>
            </a:r>
          </a:p>
        </p:txBody>
      </p:sp>
      <p:sp>
        <p:nvSpPr>
          <p:cNvPr id="33" name="Text Placeholder 2"/>
          <p:cNvSpPr>
            <a:spLocks noGrp="1"/>
          </p:cNvSpPr>
          <p:nvPr>
            <p:ph type="body" sz="quarter" idx="33" hasCustomPrompt="1"/>
          </p:nvPr>
        </p:nvSpPr>
        <p:spPr>
          <a:xfrm>
            <a:off x="522881" y="3843168"/>
            <a:ext cx="2576679" cy="2117064"/>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 Body copy goes here. Body copy goes here. Body copy goes here.</a:t>
            </a:r>
          </a:p>
        </p:txBody>
      </p:sp>
      <p:sp>
        <p:nvSpPr>
          <p:cNvPr id="35" name="Text Placeholder 2"/>
          <p:cNvSpPr>
            <a:spLocks noGrp="1"/>
          </p:cNvSpPr>
          <p:nvPr>
            <p:ph type="body" sz="quarter" idx="43" hasCustomPrompt="1"/>
          </p:nvPr>
        </p:nvSpPr>
        <p:spPr>
          <a:xfrm>
            <a:off x="3384283" y="3843168"/>
            <a:ext cx="2576679" cy="2117064"/>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 Body copy goes here. Body copy goes here. Body copy goes here.</a:t>
            </a:r>
          </a:p>
        </p:txBody>
      </p:sp>
      <p:sp>
        <p:nvSpPr>
          <p:cNvPr id="36" name="Text Placeholder 2"/>
          <p:cNvSpPr>
            <a:spLocks noGrp="1"/>
          </p:cNvSpPr>
          <p:nvPr>
            <p:ph type="body" sz="quarter" idx="44" hasCustomPrompt="1"/>
          </p:nvPr>
        </p:nvSpPr>
        <p:spPr>
          <a:xfrm>
            <a:off x="6245685" y="3843168"/>
            <a:ext cx="2576679" cy="2117064"/>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 Body copy goes here. Body copy goes here. Body copy goes here.</a:t>
            </a:r>
          </a:p>
        </p:txBody>
      </p:sp>
      <p:sp>
        <p:nvSpPr>
          <p:cNvPr id="37" name="Text Placeholder 2"/>
          <p:cNvSpPr>
            <a:spLocks noGrp="1"/>
          </p:cNvSpPr>
          <p:nvPr>
            <p:ph type="body" sz="quarter" idx="45" hasCustomPrompt="1"/>
          </p:nvPr>
        </p:nvSpPr>
        <p:spPr>
          <a:xfrm>
            <a:off x="9107089" y="3843168"/>
            <a:ext cx="2576679" cy="2117064"/>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 Body copy goes here. Body copy goes here. Body copy goes here.</a:t>
            </a:r>
          </a:p>
        </p:txBody>
      </p:sp>
      <p:sp>
        <p:nvSpPr>
          <p:cNvPr id="26"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29" name="Group 28">
            <a:extLst>
              <a:ext uri="{FF2B5EF4-FFF2-40B4-BE49-F238E27FC236}">
                <a16:creationId xmlns:a16="http://schemas.microsoft.com/office/drawing/2014/main" id="{3A2658B6-9245-1A4C-892E-66F4593F3C58}"/>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32" name="Oval 31">
              <a:extLst>
                <a:ext uri="{FF2B5EF4-FFF2-40B4-BE49-F238E27FC236}">
                  <a16:creationId xmlns:a16="http://schemas.microsoft.com/office/drawing/2014/main" id="{79982959-227A-B845-BCA0-8F2F09BFE65C}"/>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 name="Oval 46">
              <a:extLst>
                <a:ext uri="{FF2B5EF4-FFF2-40B4-BE49-F238E27FC236}">
                  <a16:creationId xmlns:a16="http://schemas.microsoft.com/office/drawing/2014/main" id="{9EACA975-EA60-FD47-9FA3-7BA31310F5DE}"/>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 name="Oval 47">
              <a:extLst>
                <a:ext uri="{FF2B5EF4-FFF2-40B4-BE49-F238E27FC236}">
                  <a16:creationId xmlns:a16="http://schemas.microsoft.com/office/drawing/2014/main" id="{6F8A734C-82D1-9E4A-B02D-443A8E5582B4}"/>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 name="Oval 48">
              <a:extLst>
                <a:ext uri="{FF2B5EF4-FFF2-40B4-BE49-F238E27FC236}">
                  <a16:creationId xmlns:a16="http://schemas.microsoft.com/office/drawing/2014/main" id="{EBBC3B02-D5C2-9749-BDED-52ECA481851C}"/>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 name="Oval 49">
              <a:extLst>
                <a:ext uri="{FF2B5EF4-FFF2-40B4-BE49-F238E27FC236}">
                  <a16:creationId xmlns:a16="http://schemas.microsoft.com/office/drawing/2014/main" id="{291A4B0F-6D51-9441-844C-0B57252DFEBC}"/>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 name="Oval 50">
              <a:extLst>
                <a:ext uri="{FF2B5EF4-FFF2-40B4-BE49-F238E27FC236}">
                  <a16:creationId xmlns:a16="http://schemas.microsoft.com/office/drawing/2014/main" id="{FBF58D4E-A17A-A846-B96E-94A7E593F94E}"/>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 name="Oval 51">
              <a:extLst>
                <a:ext uri="{FF2B5EF4-FFF2-40B4-BE49-F238E27FC236}">
                  <a16:creationId xmlns:a16="http://schemas.microsoft.com/office/drawing/2014/main" id="{E9E2B09D-6C86-5C4A-825A-ABD5315CBEEF}"/>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 name="Oval 52">
              <a:extLst>
                <a:ext uri="{FF2B5EF4-FFF2-40B4-BE49-F238E27FC236}">
                  <a16:creationId xmlns:a16="http://schemas.microsoft.com/office/drawing/2014/main" id="{A7A85900-622A-164C-8BA2-CCE0A2843B3D}"/>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 name="Oval 53">
              <a:extLst>
                <a:ext uri="{FF2B5EF4-FFF2-40B4-BE49-F238E27FC236}">
                  <a16:creationId xmlns:a16="http://schemas.microsoft.com/office/drawing/2014/main" id="{C528A847-3207-F443-BC4E-05BBD5FC39F7}"/>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lumns — 5 Column">
    <p:spTree>
      <p:nvGrpSpPr>
        <p:cNvPr id="1" name=""/>
        <p:cNvGrpSpPr/>
        <p:nvPr/>
      </p:nvGrpSpPr>
      <p:grpSpPr>
        <a:xfrm>
          <a:off x="0" y="0"/>
          <a:ext cx="0" cy="0"/>
          <a:chOff x="0" y="0"/>
          <a:chExt cx="0" cy="0"/>
        </a:xfrm>
      </p:grpSpPr>
      <p:sp>
        <p:nvSpPr>
          <p:cNvPr id="7"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sp>
        <p:nvSpPr>
          <p:cNvPr id="9" name="Text Placeholder 2"/>
          <p:cNvSpPr>
            <a:spLocks noGrp="1"/>
          </p:cNvSpPr>
          <p:nvPr>
            <p:ph type="body" sz="quarter" idx="32" hasCustomPrompt="1"/>
          </p:nvPr>
        </p:nvSpPr>
        <p:spPr>
          <a:xfrm>
            <a:off x="431856" y="2750799"/>
            <a:ext cx="1922581" cy="695308"/>
          </a:xfrm>
        </p:spPr>
        <p:txBody>
          <a:bodyPr>
            <a:noAutofit/>
          </a:bodyPr>
          <a:lstStyle>
            <a:lvl1pPr marL="0" indent="0">
              <a:buNone/>
              <a:defRPr sz="1733" b="1">
                <a:latin typeface="Century Gothic" charset="0"/>
                <a:ea typeface="Century Gothic" charset="0"/>
                <a:cs typeface="Century Gothic" charset="0"/>
              </a:defRPr>
            </a:lvl1pPr>
          </a:lstStyle>
          <a:p>
            <a:pPr lvl="0"/>
            <a:r>
              <a:rPr lang="en-US" dirty="0"/>
              <a:t>Column Sub-Title Goes Here</a:t>
            </a:r>
          </a:p>
        </p:txBody>
      </p:sp>
      <p:sp>
        <p:nvSpPr>
          <p:cNvPr id="15" name="Picture Placeholder 6"/>
          <p:cNvSpPr>
            <a:spLocks noGrp="1"/>
          </p:cNvSpPr>
          <p:nvPr>
            <p:ph type="pic" sz="quarter" idx="17"/>
          </p:nvPr>
        </p:nvSpPr>
        <p:spPr>
          <a:xfrm>
            <a:off x="812543" y="1455001"/>
            <a:ext cx="1173548" cy="1214956"/>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38" name="Text Placeholder 2"/>
          <p:cNvSpPr>
            <a:spLocks noGrp="1"/>
          </p:cNvSpPr>
          <p:nvPr>
            <p:ph type="body" sz="quarter" idx="36" hasCustomPrompt="1"/>
          </p:nvPr>
        </p:nvSpPr>
        <p:spPr>
          <a:xfrm>
            <a:off x="2767404" y="2750799"/>
            <a:ext cx="1922581" cy="695308"/>
          </a:xfrm>
        </p:spPr>
        <p:txBody>
          <a:bodyPr>
            <a:noAutofit/>
          </a:bodyPr>
          <a:lstStyle>
            <a:lvl1pPr marL="0" indent="0">
              <a:buNone/>
              <a:defRPr sz="1733" b="1">
                <a:latin typeface="Century Gothic" charset="0"/>
                <a:ea typeface="Century Gothic" charset="0"/>
                <a:cs typeface="Century Gothic" charset="0"/>
              </a:defRPr>
            </a:lvl1pPr>
          </a:lstStyle>
          <a:p>
            <a:pPr lvl="0"/>
            <a:r>
              <a:rPr lang="en-US" dirty="0"/>
              <a:t>Column </a:t>
            </a:r>
            <a:r>
              <a:rPr lang="en-US"/>
              <a:t>Sub-Title Goes </a:t>
            </a:r>
            <a:r>
              <a:rPr lang="en-US" dirty="0"/>
              <a:t>Here</a:t>
            </a:r>
          </a:p>
        </p:txBody>
      </p:sp>
      <p:sp>
        <p:nvSpPr>
          <p:cNvPr id="40" name="Picture Placeholder 6"/>
          <p:cNvSpPr>
            <a:spLocks noGrp="1"/>
          </p:cNvSpPr>
          <p:nvPr>
            <p:ph type="pic" sz="quarter" idx="38"/>
          </p:nvPr>
        </p:nvSpPr>
        <p:spPr>
          <a:xfrm>
            <a:off x="3145215" y="1455001"/>
            <a:ext cx="1173548" cy="1214956"/>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41" name="Text Placeholder 2"/>
          <p:cNvSpPr>
            <a:spLocks noGrp="1"/>
          </p:cNvSpPr>
          <p:nvPr>
            <p:ph type="body" sz="quarter" idx="39" hasCustomPrompt="1"/>
          </p:nvPr>
        </p:nvSpPr>
        <p:spPr>
          <a:xfrm>
            <a:off x="5102952" y="2750799"/>
            <a:ext cx="1922581" cy="695308"/>
          </a:xfrm>
        </p:spPr>
        <p:txBody>
          <a:bodyPr>
            <a:noAutofit/>
          </a:bodyPr>
          <a:lstStyle>
            <a:lvl1pPr marL="0" indent="0">
              <a:buNone/>
              <a:defRPr sz="1733" b="1">
                <a:latin typeface="Century Gothic" charset="0"/>
                <a:ea typeface="Century Gothic" charset="0"/>
                <a:cs typeface="Century Gothic" charset="0"/>
              </a:defRPr>
            </a:lvl1pPr>
          </a:lstStyle>
          <a:p>
            <a:pPr lvl="0"/>
            <a:r>
              <a:rPr lang="en-US" dirty="0"/>
              <a:t>Column </a:t>
            </a:r>
            <a:r>
              <a:rPr lang="en-US"/>
              <a:t>Sub-Title Goes </a:t>
            </a:r>
            <a:r>
              <a:rPr lang="en-US" dirty="0"/>
              <a:t>Here</a:t>
            </a:r>
          </a:p>
        </p:txBody>
      </p:sp>
      <p:sp>
        <p:nvSpPr>
          <p:cNvPr id="43" name="Picture Placeholder 6"/>
          <p:cNvSpPr>
            <a:spLocks noGrp="1"/>
          </p:cNvSpPr>
          <p:nvPr>
            <p:ph type="pic" sz="quarter" idx="41"/>
          </p:nvPr>
        </p:nvSpPr>
        <p:spPr>
          <a:xfrm>
            <a:off x="5485099" y="1455001"/>
            <a:ext cx="1173548" cy="1214956"/>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44" name="Text Placeholder 2"/>
          <p:cNvSpPr>
            <a:spLocks noGrp="1"/>
          </p:cNvSpPr>
          <p:nvPr>
            <p:ph type="body" sz="quarter" idx="42" hasCustomPrompt="1"/>
          </p:nvPr>
        </p:nvSpPr>
        <p:spPr>
          <a:xfrm>
            <a:off x="7438500" y="2750799"/>
            <a:ext cx="1922581" cy="695308"/>
          </a:xfrm>
        </p:spPr>
        <p:txBody>
          <a:bodyPr>
            <a:noAutofit/>
          </a:bodyPr>
          <a:lstStyle>
            <a:lvl1pPr marL="0" indent="0">
              <a:buNone/>
              <a:defRPr sz="1733" b="1">
                <a:latin typeface="Century Gothic" charset="0"/>
                <a:ea typeface="Century Gothic" charset="0"/>
                <a:cs typeface="Century Gothic" charset="0"/>
              </a:defRPr>
            </a:lvl1pPr>
          </a:lstStyle>
          <a:p>
            <a:pPr lvl="0"/>
            <a:r>
              <a:rPr lang="en-US" dirty="0"/>
              <a:t>Column Sub-Title Goes Here</a:t>
            </a:r>
          </a:p>
        </p:txBody>
      </p:sp>
      <p:sp>
        <p:nvSpPr>
          <p:cNvPr id="46" name="Picture Placeholder 6"/>
          <p:cNvSpPr>
            <a:spLocks noGrp="1"/>
          </p:cNvSpPr>
          <p:nvPr>
            <p:ph type="pic" sz="quarter" idx="44"/>
          </p:nvPr>
        </p:nvSpPr>
        <p:spPr>
          <a:xfrm>
            <a:off x="7817771" y="1455001"/>
            <a:ext cx="1173548" cy="1214956"/>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48" name="Text Placeholder 2"/>
          <p:cNvSpPr>
            <a:spLocks noGrp="1"/>
          </p:cNvSpPr>
          <p:nvPr>
            <p:ph type="body" sz="quarter" idx="45" hasCustomPrompt="1"/>
          </p:nvPr>
        </p:nvSpPr>
        <p:spPr>
          <a:xfrm>
            <a:off x="9775927" y="2750799"/>
            <a:ext cx="1922581" cy="695308"/>
          </a:xfrm>
        </p:spPr>
        <p:txBody>
          <a:bodyPr>
            <a:noAutofit/>
          </a:bodyPr>
          <a:lstStyle>
            <a:lvl1pPr marL="0" indent="0">
              <a:buNone/>
              <a:defRPr sz="1733" b="1">
                <a:latin typeface="Century Gothic" charset="0"/>
                <a:ea typeface="Century Gothic" charset="0"/>
                <a:cs typeface="Century Gothic" charset="0"/>
              </a:defRPr>
            </a:lvl1pPr>
          </a:lstStyle>
          <a:p>
            <a:pPr lvl="0"/>
            <a:r>
              <a:rPr lang="en-US" dirty="0"/>
              <a:t>Column </a:t>
            </a:r>
            <a:r>
              <a:rPr lang="en-US"/>
              <a:t>Sub-Title Goes </a:t>
            </a:r>
            <a:r>
              <a:rPr lang="en-US" dirty="0"/>
              <a:t>Here</a:t>
            </a:r>
          </a:p>
        </p:txBody>
      </p:sp>
      <p:sp>
        <p:nvSpPr>
          <p:cNvPr id="50" name="Picture Placeholder 6"/>
          <p:cNvSpPr>
            <a:spLocks noGrp="1"/>
          </p:cNvSpPr>
          <p:nvPr>
            <p:ph type="pic" sz="quarter" idx="47"/>
          </p:nvPr>
        </p:nvSpPr>
        <p:spPr>
          <a:xfrm>
            <a:off x="10150443" y="1455001"/>
            <a:ext cx="1173548" cy="1214956"/>
          </a:xfrm>
          <a:prstGeom prst="ellipse">
            <a:avLst/>
          </a:prstGeom>
          <a:solidFill>
            <a:schemeClr val="bg2">
              <a:alpha val="35000"/>
            </a:schemeClr>
          </a:solidFill>
          <a:ln>
            <a:noFill/>
          </a:ln>
        </p:spPr>
        <p:txBody>
          <a:bodyPr wrap="square" anchor="ctr" anchorCtr="0"/>
          <a:lstStyle>
            <a:lvl1pPr marL="0" indent="0" algn="ctr">
              <a:buNone/>
              <a:defRPr b="1">
                <a:noFill/>
              </a:defRPr>
            </a:lvl1pPr>
          </a:lstStyle>
          <a:p>
            <a:endParaRPr lang="en-US" dirty="0"/>
          </a:p>
        </p:txBody>
      </p:sp>
      <p:sp>
        <p:nvSpPr>
          <p:cNvPr id="51" name="Text Placeholder 2"/>
          <p:cNvSpPr>
            <a:spLocks noGrp="1"/>
          </p:cNvSpPr>
          <p:nvPr>
            <p:ph type="body" sz="quarter" idx="33" hasCustomPrompt="1"/>
          </p:nvPr>
        </p:nvSpPr>
        <p:spPr>
          <a:xfrm>
            <a:off x="431858" y="3603835"/>
            <a:ext cx="1922581" cy="2117064"/>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p:txBody>
      </p:sp>
      <p:sp>
        <p:nvSpPr>
          <p:cNvPr id="53" name="Text Placeholder 2"/>
          <p:cNvSpPr>
            <a:spLocks noGrp="1"/>
          </p:cNvSpPr>
          <p:nvPr>
            <p:ph type="body" sz="quarter" idx="48" hasCustomPrompt="1"/>
          </p:nvPr>
        </p:nvSpPr>
        <p:spPr>
          <a:xfrm>
            <a:off x="2767404" y="3603835"/>
            <a:ext cx="1922581" cy="2117064"/>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p:txBody>
      </p:sp>
      <p:sp>
        <p:nvSpPr>
          <p:cNvPr id="54" name="Text Placeholder 2"/>
          <p:cNvSpPr>
            <a:spLocks noGrp="1"/>
          </p:cNvSpPr>
          <p:nvPr>
            <p:ph type="body" sz="quarter" idx="49" hasCustomPrompt="1"/>
          </p:nvPr>
        </p:nvSpPr>
        <p:spPr>
          <a:xfrm>
            <a:off x="5102951" y="3603835"/>
            <a:ext cx="1922581" cy="2117064"/>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p:txBody>
      </p:sp>
      <p:sp>
        <p:nvSpPr>
          <p:cNvPr id="55" name="Text Placeholder 2"/>
          <p:cNvSpPr>
            <a:spLocks noGrp="1"/>
          </p:cNvSpPr>
          <p:nvPr>
            <p:ph type="body" sz="quarter" idx="50" hasCustomPrompt="1"/>
          </p:nvPr>
        </p:nvSpPr>
        <p:spPr>
          <a:xfrm>
            <a:off x="7438498" y="3603835"/>
            <a:ext cx="1922581" cy="2117064"/>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p:txBody>
      </p:sp>
      <p:sp>
        <p:nvSpPr>
          <p:cNvPr id="56" name="Text Placeholder 2"/>
          <p:cNvSpPr>
            <a:spLocks noGrp="1"/>
          </p:cNvSpPr>
          <p:nvPr>
            <p:ph type="body" sz="quarter" idx="51" hasCustomPrompt="1"/>
          </p:nvPr>
        </p:nvSpPr>
        <p:spPr>
          <a:xfrm>
            <a:off x="9808260" y="3603835"/>
            <a:ext cx="1922581" cy="2117064"/>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p:txBody>
      </p:sp>
      <p:sp>
        <p:nvSpPr>
          <p:cNvPr id="29"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45" name="Group 44">
            <a:extLst>
              <a:ext uri="{FF2B5EF4-FFF2-40B4-BE49-F238E27FC236}">
                <a16:creationId xmlns:a16="http://schemas.microsoft.com/office/drawing/2014/main" id="{63A4985C-C440-D945-ABC8-E0E80A0DBB10}"/>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47" name="Oval 46">
              <a:extLst>
                <a:ext uri="{FF2B5EF4-FFF2-40B4-BE49-F238E27FC236}">
                  <a16:creationId xmlns:a16="http://schemas.microsoft.com/office/drawing/2014/main" id="{E35EE9C9-B4A8-9849-967B-3A314EB9C137}"/>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 name="Oval 48">
              <a:extLst>
                <a:ext uri="{FF2B5EF4-FFF2-40B4-BE49-F238E27FC236}">
                  <a16:creationId xmlns:a16="http://schemas.microsoft.com/office/drawing/2014/main" id="{C6B5211D-95C2-B443-A781-44293B3D549F}"/>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 name="Oval 51">
              <a:extLst>
                <a:ext uri="{FF2B5EF4-FFF2-40B4-BE49-F238E27FC236}">
                  <a16:creationId xmlns:a16="http://schemas.microsoft.com/office/drawing/2014/main" id="{D84CD8F1-E62F-B04C-BEA2-A8C568EBA2CD}"/>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 name="Oval 56">
              <a:extLst>
                <a:ext uri="{FF2B5EF4-FFF2-40B4-BE49-F238E27FC236}">
                  <a16:creationId xmlns:a16="http://schemas.microsoft.com/office/drawing/2014/main" id="{716809D3-E8DA-4C43-9F8C-6F662224A9C0}"/>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8" name="Oval 57">
              <a:extLst>
                <a:ext uri="{FF2B5EF4-FFF2-40B4-BE49-F238E27FC236}">
                  <a16:creationId xmlns:a16="http://schemas.microsoft.com/office/drawing/2014/main" id="{51750E9D-320B-4A48-B762-D3C7775BBA7C}"/>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9" name="Oval 58">
              <a:extLst>
                <a:ext uri="{FF2B5EF4-FFF2-40B4-BE49-F238E27FC236}">
                  <a16:creationId xmlns:a16="http://schemas.microsoft.com/office/drawing/2014/main" id="{9EF89537-DC64-0E49-B972-99766A1BAE65}"/>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0" name="Oval 59">
              <a:extLst>
                <a:ext uri="{FF2B5EF4-FFF2-40B4-BE49-F238E27FC236}">
                  <a16:creationId xmlns:a16="http://schemas.microsoft.com/office/drawing/2014/main" id="{D0BF88AD-6946-074D-8851-71D3C0255D07}"/>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1" name="Oval 60">
              <a:extLst>
                <a:ext uri="{FF2B5EF4-FFF2-40B4-BE49-F238E27FC236}">
                  <a16:creationId xmlns:a16="http://schemas.microsoft.com/office/drawing/2014/main" id="{DFF8DAF3-221E-E54E-A605-DFF58E8202A0}"/>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2" name="Oval 61">
              <a:extLst>
                <a:ext uri="{FF2B5EF4-FFF2-40B4-BE49-F238E27FC236}">
                  <a16:creationId xmlns:a16="http://schemas.microsoft.com/office/drawing/2014/main" id="{19A7B79C-04AA-6D40-9965-0EE1C71D47F4}"/>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ase Study Slide">
    <p:spTree>
      <p:nvGrpSpPr>
        <p:cNvPr id="1" name=""/>
        <p:cNvGrpSpPr/>
        <p:nvPr/>
      </p:nvGrpSpPr>
      <p:grpSpPr>
        <a:xfrm>
          <a:off x="0" y="0"/>
          <a:ext cx="0" cy="0"/>
          <a:chOff x="0" y="0"/>
          <a:chExt cx="0" cy="0"/>
        </a:xfrm>
      </p:grpSpPr>
      <p:sp>
        <p:nvSpPr>
          <p:cNvPr id="12"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pic>
        <p:nvPicPr>
          <p:cNvPr id="13" name="Picture 12"/>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5576712" y="1686362"/>
            <a:ext cx="3247633" cy="5171639"/>
          </a:xfrm>
          <a:prstGeom prst="rect">
            <a:avLst/>
          </a:prstGeom>
          <a:blipFill dpi="0" rotWithShape="1">
            <a:blip r:embed="rId3" cstate="hqprint">
              <a:alphaModFix amt="0"/>
              <a:extLst>
                <a:ext uri="{28A0092B-C50C-407E-A947-70E740481C1C}">
                  <a14:useLocalDpi xmlns:a14="http://schemas.microsoft.com/office/drawing/2010/main"/>
                </a:ext>
              </a:extLst>
            </a:blip>
            <a:srcRect/>
            <a:stretch>
              <a:fillRect/>
            </a:stretch>
          </a:blipFill>
        </p:spPr>
      </p:pic>
      <p:sp>
        <p:nvSpPr>
          <p:cNvPr id="6" name="Picture Placeholder 22"/>
          <p:cNvSpPr>
            <a:spLocks noGrp="1"/>
          </p:cNvSpPr>
          <p:nvPr>
            <p:ph type="pic" sz="quarter" idx="14" hasCustomPrompt="1"/>
          </p:nvPr>
        </p:nvSpPr>
        <p:spPr>
          <a:xfrm>
            <a:off x="541637" y="1384515"/>
            <a:ext cx="4787459" cy="919567"/>
          </a:xfrm>
        </p:spPr>
        <p:txBody>
          <a:bodyPr anchor="ctr">
            <a:normAutofit/>
          </a:bodyPr>
          <a:lstStyle>
            <a:lvl1pPr marL="0" indent="0" algn="ctr">
              <a:buNone/>
              <a:defRPr sz="1600"/>
            </a:lvl1pPr>
          </a:lstStyle>
          <a:p>
            <a:r>
              <a:rPr lang="en-US" dirty="0"/>
              <a:t>LOGO </a:t>
            </a:r>
            <a:br>
              <a:rPr lang="en-US" dirty="0"/>
            </a:br>
            <a:r>
              <a:rPr lang="en-US" dirty="0"/>
              <a:t>GOES HERE</a:t>
            </a:r>
          </a:p>
        </p:txBody>
      </p:sp>
      <p:sp>
        <p:nvSpPr>
          <p:cNvPr id="7" name="Text Placeholder 2"/>
          <p:cNvSpPr>
            <a:spLocks noGrp="1"/>
          </p:cNvSpPr>
          <p:nvPr>
            <p:ph type="body" sz="quarter" idx="32" hasCustomPrompt="1"/>
          </p:nvPr>
        </p:nvSpPr>
        <p:spPr>
          <a:xfrm>
            <a:off x="541637" y="2624971"/>
            <a:ext cx="4787460" cy="391584"/>
          </a:xfrm>
        </p:spPr>
        <p:txBody>
          <a:bodyPr>
            <a:noAutofit/>
          </a:bodyPr>
          <a:lstStyle>
            <a:lvl1pPr marL="0" indent="0">
              <a:buNone/>
              <a:defRPr sz="2133" b="1">
                <a:solidFill>
                  <a:schemeClr val="tx1"/>
                </a:solidFill>
                <a:latin typeface="Century Gothic" charset="0"/>
                <a:ea typeface="Century Gothic" charset="0"/>
                <a:cs typeface="Century Gothic" charset="0"/>
              </a:defRPr>
            </a:lvl1pPr>
          </a:lstStyle>
          <a:p>
            <a:pPr lvl="0"/>
            <a:r>
              <a:rPr lang="en-US" dirty="0"/>
              <a:t>The Challenge</a:t>
            </a:r>
          </a:p>
        </p:txBody>
      </p:sp>
      <p:sp>
        <p:nvSpPr>
          <p:cNvPr id="9" name="Text Placeholder 2"/>
          <p:cNvSpPr>
            <a:spLocks noGrp="1"/>
          </p:cNvSpPr>
          <p:nvPr>
            <p:ph type="body" sz="quarter" idx="33" hasCustomPrompt="1"/>
          </p:nvPr>
        </p:nvSpPr>
        <p:spPr>
          <a:xfrm>
            <a:off x="541637" y="4358172"/>
            <a:ext cx="4787460" cy="391584"/>
          </a:xfrm>
        </p:spPr>
        <p:txBody>
          <a:bodyPr>
            <a:noAutofit/>
          </a:bodyPr>
          <a:lstStyle>
            <a:lvl1pPr marL="0" indent="0">
              <a:buNone/>
              <a:defRPr sz="2133" b="1">
                <a:solidFill>
                  <a:srgbClr val="373C42"/>
                </a:solidFill>
                <a:latin typeface="Century Gothic" charset="0"/>
                <a:ea typeface="Century Gothic" charset="0"/>
                <a:cs typeface="Century Gothic" charset="0"/>
              </a:defRPr>
            </a:lvl1pPr>
          </a:lstStyle>
          <a:p>
            <a:pPr lvl="0"/>
            <a:r>
              <a:rPr lang="en-US" dirty="0"/>
              <a:t>The Solution</a:t>
            </a:r>
          </a:p>
        </p:txBody>
      </p:sp>
      <p:sp>
        <p:nvSpPr>
          <p:cNvPr id="14" name="Text Placeholder 2"/>
          <p:cNvSpPr>
            <a:spLocks noGrp="1"/>
          </p:cNvSpPr>
          <p:nvPr>
            <p:ph type="body" sz="quarter" idx="35" hasCustomPrompt="1"/>
          </p:nvPr>
        </p:nvSpPr>
        <p:spPr>
          <a:xfrm>
            <a:off x="9236991" y="2624971"/>
            <a:ext cx="2579091" cy="391584"/>
          </a:xfrm>
        </p:spPr>
        <p:txBody>
          <a:bodyPr>
            <a:noAutofit/>
          </a:bodyPr>
          <a:lstStyle>
            <a:lvl1pPr marL="0" indent="0" algn="ctr">
              <a:buNone/>
              <a:defRPr sz="2133" b="1">
                <a:solidFill>
                  <a:srgbClr val="373C42"/>
                </a:solidFill>
                <a:latin typeface="Century Gothic" charset="0"/>
                <a:ea typeface="Century Gothic" charset="0"/>
                <a:cs typeface="Century Gothic" charset="0"/>
              </a:defRPr>
            </a:lvl1pPr>
          </a:lstStyle>
          <a:p>
            <a:pPr lvl="0"/>
            <a:r>
              <a:rPr lang="en-US" dirty="0"/>
              <a:t>The Results</a:t>
            </a:r>
          </a:p>
        </p:txBody>
      </p:sp>
      <p:sp>
        <p:nvSpPr>
          <p:cNvPr id="15" name="Text Placeholder 11"/>
          <p:cNvSpPr>
            <a:spLocks noGrp="1"/>
          </p:cNvSpPr>
          <p:nvPr>
            <p:ph type="body" sz="quarter" idx="13" hasCustomPrompt="1"/>
          </p:nvPr>
        </p:nvSpPr>
        <p:spPr>
          <a:xfrm>
            <a:off x="9236990" y="3144883"/>
            <a:ext cx="2579092" cy="864012"/>
          </a:xfrm>
        </p:spPr>
        <p:txBody>
          <a:bodyPr>
            <a:normAutofit/>
          </a:bodyPr>
          <a:lstStyle>
            <a:lvl1pPr marL="0" indent="0" algn="ctr">
              <a:buNone/>
              <a:defRPr sz="6400" b="1" baseline="0">
                <a:gradFill>
                  <a:gsLst>
                    <a:gs pos="0">
                      <a:srgbClr val="FF891F"/>
                    </a:gs>
                    <a:gs pos="100000">
                      <a:srgbClr val="F26223"/>
                    </a:gs>
                  </a:gsLst>
                  <a:lin ang="0" scaled="0"/>
                </a:gradFill>
              </a:defRPr>
            </a:lvl1pPr>
          </a:lstStyle>
          <a:p>
            <a:pPr lvl="0"/>
            <a:r>
              <a:rPr lang="en-US" dirty="0"/>
              <a:t>70%</a:t>
            </a:r>
          </a:p>
        </p:txBody>
      </p:sp>
      <p:sp>
        <p:nvSpPr>
          <p:cNvPr id="16" name="Text Placeholder 11"/>
          <p:cNvSpPr>
            <a:spLocks noGrp="1"/>
          </p:cNvSpPr>
          <p:nvPr>
            <p:ph type="body" sz="quarter" idx="36" hasCustomPrompt="1"/>
          </p:nvPr>
        </p:nvSpPr>
        <p:spPr>
          <a:xfrm>
            <a:off x="9236990" y="4089511"/>
            <a:ext cx="2579092" cy="394667"/>
          </a:xfrm>
        </p:spPr>
        <p:txBody>
          <a:bodyPr>
            <a:noAutofit/>
          </a:bodyPr>
          <a:lstStyle>
            <a:lvl1pPr marL="0" indent="0" algn="ctr">
              <a:buNone/>
              <a:defRPr sz="1867" b="0" baseline="0">
                <a:gradFill>
                  <a:gsLst>
                    <a:gs pos="0">
                      <a:srgbClr val="FF891F"/>
                    </a:gs>
                    <a:gs pos="100000">
                      <a:srgbClr val="F26223"/>
                    </a:gs>
                  </a:gsLst>
                  <a:lin ang="0" scaled="0"/>
                </a:gradFill>
              </a:defRPr>
            </a:lvl1pPr>
          </a:lstStyle>
          <a:p>
            <a:pPr lvl="0"/>
            <a:r>
              <a:rPr lang="en-US" dirty="0"/>
              <a:t>Match Rate</a:t>
            </a:r>
          </a:p>
        </p:txBody>
      </p:sp>
      <p:sp>
        <p:nvSpPr>
          <p:cNvPr id="18" name="Text Placeholder 11"/>
          <p:cNvSpPr>
            <a:spLocks noGrp="1"/>
          </p:cNvSpPr>
          <p:nvPr>
            <p:ph type="body" sz="quarter" idx="37" hasCustomPrompt="1"/>
          </p:nvPr>
        </p:nvSpPr>
        <p:spPr>
          <a:xfrm>
            <a:off x="9236990" y="4673811"/>
            <a:ext cx="2579093" cy="864012"/>
          </a:xfrm>
        </p:spPr>
        <p:txBody>
          <a:bodyPr>
            <a:normAutofit/>
          </a:bodyPr>
          <a:lstStyle>
            <a:lvl1pPr marL="0" indent="0" algn="ctr">
              <a:buNone/>
              <a:defRPr sz="6400" b="1" baseline="0">
                <a:gradFill>
                  <a:gsLst>
                    <a:gs pos="0">
                      <a:srgbClr val="FF891F"/>
                    </a:gs>
                    <a:gs pos="100000">
                      <a:srgbClr val="F26223"/>
                    </a:gs>
                  </a:gsLst>
                  <a:lin ang="10800000" scaled="0"/>
                </a:gradFill>
              </a:defRPr>
            </a:lvl1pPr>
          </a:lstStyle>
          <a:p>
            <a:pPr lvl="0"/>
            <a:r>
              <a:rPr lang="en-US" dirty="0"/>
              <a:t>+50%</a:t>
            </a:r>
          </a:p>
        </p:txBody>
      </p:sp>
      <p:sp>
        <p:nvSpPr>
          <p:cNvPr id="19" name="Text Placeholder 11"/>
          <p:cNvSpPr>
            <a:spLocks noGrp="1"/>
          </p:cNvSpPr>
          <p:nvPr>
            <p:ph type="body" sz="quarter" idx="38" hasCustomPrompt="1"/>
          </p:nvPr>
        </p:nvSpPr>
        <p:spPr>
          <a:xfrm>
            <a:off x="9236991" y="5618439"/>
            <a:ext cx="2579091" cy="394667"/>
          </a:xfrm>
        </p:spPr>
        <p:txBody>
          <a:bodyPr>
            <a:noAutofit/>
          </a:bodyPr>
          <a:lstStyle>
            <a:lvl1pPr marL="0" indent="0" algn="ctr">
              <a:buNone/>
              <a:defRPr sz="1867" b="0" baseline="0">
                <a:gradFill>
                  <a:gsLst>
                    <a:gs pos="0">
                      <a:srgbClr val="FF891F"/>
                    </a:gs>
                    <a:gs pos="100000">
                      <a:srgbClr val="F26223"/>
                    </a:gs>
                  </a:gsLst>
                  <a:lin ang="10800000" scaled="0"/>
                </a:gradFill>
              </a:defRPr>
            </a:lvl1pPr>
          </a:lstStyle>
          <a:p>
            <a:pPr lvl="0"/>
            <a:r>
              <a:rPr lang="en-US" dirty="0"/>
              <a:t>Sales</a:t>
            </a:r>
          </a:p>
        </p:txBody>
      </p:sp>
      <p:sp>
        <p:nvSpPr>
          <p:cNvPr id="4" name="Picture Placeholder 3"/>
          <p:cNvSpPr>
            <a:spLocks noGrp="1"/>
          </p:cNvSpPr>
          <p:nvPr>
            <p:ph type="pic" sz="quarter" idx="41" hasCustomPrompt="1"/>
          </p:nvPr>
        </p:nvSpPr>
        <p:spPr>
          <a:xfrm>
            <a:off x="5837767" y="2480733"/>
            <a:ext cx="2738967" cy="4377267"/>
          </a:xfr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baseline="0">
                <a:solidFill>
                  <a:schemeClr val="bg1"/>
                </a:solidFill>
              </a:defRPr>
            </a:lvl1pPr>
          </a:lstStyle>
          <a:p>
            <a:r>
              <a:rPr lang="en-US" dirty="0"/>
              <a:t>ADD YOUR</a:t>
            </a:r>
            <a:br>
              <a:rPr lang="en-US" dirty="0"/>
            </a:br>
            <a:r>
              <a:rPr lang="en-US" dirty="0"/>
              <a:t>PHOTO HERE</a:t>
            </a:r>
          </a:p>
        </p:txBody>
      </p:sp>
      <p:sp>
        <p:nvSpPr>
          <p:cNvPr id="22" name="Text Placeholder 2"/>
          <p:cNvSpPr>
            <a:spLocks noGrp="1"/>
          </p:cNvSpPr>
          <p:nvPr>
            <p:ph type="body" sz="quarter" idx="42" hasCustomPrompt="1"/>
          </p:nvPr>
        </p:nvSpPr>
        <p:spPr>
          <a:xfrm>
            <a:off x="541637" y="3122609"/>
            <a:ext cx="4787463" cy="1168219"/>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p:txBody>
      </p:sp>
      <p:sp>
        <p:nvSpPr>
          <p:cNvPr id="23" name="Text Placeholder 2"/>
          <p:cNvSpPr>
            <a:spLocks noGrp="1"/>
          </p:cNvSpPr>
          <p:nvPr>
            <p:ph type="body" sz="quarter" idx="43" hasCustomPrompt="1"/>
          </p:nvPr>
        </p:nvSpPr>
        <p:spPr>
          <a:xfrm>
            <a:off x="541635" y="4846637"/>
            <a:ext cx="4787463" cy="1168219"/>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p:txBody>
      </p:sp>
      <p:sp>
        <p:nvSpPr>
          <p:cNvPr id="26"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27" name="Group 26">
            <a:extLst>
              <a:ext uri="{FF2B5EF4-FFF2-40B4-BE49-F238E27FC236}">
                <a16:creationId xmlns:a16="http://schemas.microsoft.com/office/drawing/2014/main" id="{E19A1E8E-F1E4-F24A-B864-6B19CB20A10A}"/>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28" name="Oval 27">
              <a:extLst>
                <a:ext uri="{FF2B5EF4-FFF2-40B4-BE49-F238E27FC236}">
                  <a16:creationId xmlns:a16="http://schemas.microsoft.com/office/drawing/2014/main" id="{19A78C18-83DC-E64C-A738-DD06C89D79B1}"/>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Oval 28">
              <a:extLst>
                <a:ext uri="{FF2B5EF4-FFF2-40B4-BE49-F238E27FC236}">
                  <a16:creationId xmlns:a16="http://schemas.microsoft.com/office/drawing/2014/main" id="{246161A5-644A-8A4E-9004-FCF5620325A7}"/>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Oval 29">
              <a:extLst>
                <a:ext uri="{FF2B5EF4-FFF2-40B4-BE49-F238E27FC236}">
                  <a16:creationId xmlns:a16="http://schemas.microsoft.com/office/drawing/2014/main" id="{DEEC938B-66B8-C94D-9093-205ACA8D79AE}"/>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Oval 30">
              <a:extLst>
                <a:ext uri="{FF2B5EF4-FFF2-40B4-BE49-F238E27FC236}">
                  <a16:creationId xmlns:a16="http://schemas.microsoft.com/office/drawing/2014/main" id="{C6CAC3A9-B562-9241-80B5-4C6DB2083357}"/>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Oval 31">
              <a:extLst>
                <a:ext uri="{FF2B5EF4-FFF2-40B4-BE49-F238E27FC236}">
                  <a16:creationId xmlns:a16="http://schemas.microsoft.com/office/drawing/2014/main" id="{6040BACE-D3B5-4E44-82EF-7195165C9F68}"/>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Oval 32">
              <a:extLst>
                <a:ext uri="{FF2B5EF4-FFF2-40B4-BE49-F238E27FC236}">
                  <a16:creationId xmlns:a16="http://schemas.microsoft.com/office/drawing/2014/main" id="{B47E5EDA-220C-4A4D-AD8C-E0882C1E319F}"/>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 name="Oval 33">
              <a:extLst>
                <a:ext uri="{FF2B5EF4-FFF2-40B4-BE49-F238E27FC236}">
                  <a16:creationId xmlns:a16="http://schemas.microsoft.com/office/drawing/2014/main" id="{A0BD09EB-496F-1845-A147-EC59CB69578D}"/>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Oval 34">
              <a:extLst>
                <a:ext uri="{FF2B5EF4-FFF2-40B4-BE49-F238E27FC236}">
                  <a16:creationId xmlns:a16="http://schemas.microsoft.com/office/drawing/2014/main" id="{FD636740-2619-A549-86C1-93A822A17D4D}"/>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Oval 35">
              <a:extLst>
                <a:ext uri="{FF2B5EF4-FFF2-40B4-BE49-F238E27FC236}">
                  <a16:creationId xmlns:a16="http://schemas.microsoft.com/office/drawing/2014/main" id="{5FB930F0-D684-764A-AC73-DDFF7D6FDC94}"/>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se Study Slide — Option 2">
    <p:spTree>
      <p:nvGrpSpPr>
        <p:cNvPr id="1" name=""/>
        <p:cNvGrpSpPr/>
        <p:nvPr/>
      </p:nvGrpSpPr>
      <p:grpSpPr>
        <a:xfrm>
          <a:off x="0" y="0"/>
          <a:ext cx="0" cy="0"/>
          <a:chOff x="0" y="0"/>
          <a:chExt cx="0" cy="0"/>
        </a:xfrm>
      </p:grpSpPr>
      <p:sp>
        <p:nvSpPr>
          <p:cNvPr id="12" name="Slide Number Placeholder 4"/>
          <p:cNvSpPr txBox="1">
            <a:spLocks/>
          </p:cNvSpPr>
          <p:nvPr userDrawn="1"/>
        </p:nvSpPr>
        <p:spPr>
          <a:xfrm>
            <a:off x="230953" y="6356351"/>
            <a:ext cx="10305841" cy="365125"/>
          </a:xfrm>
          <a:prstGeom prst="rect">
            <a:avLst/>
          </a:prstGeom>
        </p:spPr>
        <p:txBody>
          <a:bodyPr vert="horz" lIns="121920" tIns="60960" rIns="121920" bIns="60960" rtlCol="0" anchor="ctr"/>
          <a:lstStyle>
            <a:defPPr>
              <a:defRPr lang="en-US"/>
            </a:defPPr>
            <a:lvl1pPr marL="0" algn="r" defTabSz="685783" rtl="0" eaLnBrk="1" latinLnBrk="0" hangingPunct="1">
              <a:defRPr sz="900" kern="1200">
                <a:solidFill>
                  <a:schemeClr val="tx1">
                    <a:tint val="75000"/>
                  </a:schemeClr>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lgn="l"/>
            <a:fld id="{CBD370E0-D4DB-3F41-B625-77CBC7250C7C}" type="slidenum">
              <a:rPr lang="en-US" sz="1067" smtClean="0"/>
              <a:pPr algn="l"/>
              <a:t>‹#›</a:t>
            </a:fld>
            <a:r>
              <a:rPr lang="en-US" sz="1067" dirty="0"/>
              <a:t> </a:t>
            </a:r>
            <a:r>
              <a:rPr lang="en-US" sz="1067" dirty="0">
                <a:solidFill>
                  <a:schemeClr val="accent2"/>
                </a:solidFill>
              </a:rPr>
              <a:t>•</a:t>
            </a:r>
            <a:endParaRPr lang="en-US" sz="1067" dirty="0"/>
          </a:p>
        </p:txBody>
      </p:sp>
      <p:pic>
        <p:nvPicPr>
          <p:cNvPr id="13" name="Picture 12"/>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5576712" y="1686362"/>
            <a:ext cx="3247633" cy="5171639"/>
          </a:xfrm>
          <a:prstGeom prst="rect">
            <a:avLst/>
          </a:prstGeom>
          <a:blipFill dpi="0" rotWithShape="1">
            <a:blip r:embed="rId3" cstate="hqprint">
              <a:alphaModFix amt="0"/>
              <a:extLst>
                <a:ext uri="{28A0092B-C50C-407E-A947-70E740481C1C}">
                  <a14:useLocalDpi xmlns:a14="http://schemas.microsoft.com/office/drawing/2010/main"/>
                </a:ext>
              </a:extLst>
            </a:blip>
            <a:srcRect/>
            <a:stretch>
              <a:fillRect/>
            </a:stretch>
          </a:blipFill>
        </p:spPr>
      </p:pic>
      <p:sp>
        <p:nvSpPr>
          <p:cNvPr id="6" name="Picture Placeholder 22"/>
          <p:cNvSpPr>
            <a:spLocks noGrp="1"/>
          </p:cNvSpPr>
          <p:nvPr>
            <p:ph type="pic" sz="quarter" idx="14" hasCustomPrompt="1"/>
          </p:nvPr>
        </p:nvSpPr>
        <p:spPr>
          <a:xfrm>
            <a:off x="541638" y="1384515"/>
            <a:ext cx="4787413" cy="919567"/>
          </a:xfrm>
        </p:spPr>
        <p:txBody>
          <a:bodyPr anchor="ctr">
            <a:normAutofit/>
          </a:bodyPr>
          <a:lstStyle>
            <a:lvl1pPr marL="0" indent="0" algn="ctr">
              <a:buNone/>
              <a:defRPr sz="1600"/>
            </a:lvl1pPr>
          </a:lstStyle>
          <a:p>
            <a:r>
              <a:rPr lang="en-US" dirty="0"/>
              <a:t>LOGO </a:t>
            </a:r>
            <a:br>
              <a:rPr lang="en-US" dirty="0"/>
            </a:br>
            <a:r>
              <a:rPr lang="en-US" dirty="0"/>
              <a:t>GOES HERE</a:t>
            </a:r>
          </a:p>
        </p:txBody>
      </p:sp>
      <p:sp>
        <p:nvSpPr>
          <p:cNvPr id="7" name="Text Placeholder 2"/>
          <p:cNvSpPr>
            <a:spLocks noGrp="1"/>
          </p:cNvSpPr>
          <p:nvPr>
            <p:ph type="body" sz="quarter" idx="32" hasCustomPrompt="1"/>
          </p:nvPr>
        </p:nvSpPr>
        <p:spPr>
          <a:xfrm>
            <a:off x="541637" y="2624971"/>
            <a:ext cx="4787460" cy="391584"/>
          </a:xfrm>
        </p:spPr>
        <p:txBody>
          <a:bodyPr>
            <a:noAutofit/>
          </a:bodyPr>
          <a:lstStyle>
            <a:lvl1pPr marL="0" indent="0">
              <a:buNone/>
              <a:defRPr sz="2133" b="1">
                <a:solidFill>
                  <a:schemeClr val="tx1"/>
                </a:solidFill>
                <a:latin typeface="Century Gothic" charset="0"/>
                <a:ea typeface="Century Gothic" charset="0"/>
                <a:cs typeface="Century Gothic" charset="0"/>
              </a:defRPr>
            </a:lvl1pPr>
          </a:lstStyle>
          <a:p>
            <a:pPr lvl="0"/>
            <a:r>
              <a:rPr lang="en-US" dirty="0"/>
              <a:t>The Challenge</a:t>
            </a:r>
          </a:p>
        </p:txBody>
      </p:sp>
      <p:sp>
        <p:nvSpPr>
          <p:cNvPr id="9" name="Text Placeholder 2"/>
          <p:cNvSpPr>
            <a:spLocks noGrp="1"/>
          </p:cNvSpPr>
          <p:nvPr>
            <p:ph type="body" sz="quarter" idx="33" hasCustomPrompt="1"/>
          </p:nvPr>
        </p:nvSpPr>
        <p:spPr>
          <a:xfrm>
            <a:off x="541638" y="4358172"/>
            <a:ext cx="4787413" cy="391584"/>
          </a:xfrm>
        </p:spPr>
        <p:txBody>
          <a:bodyPr>
            <a:noAutofit/>
          </a:bodyPr>
          <a:lstStyle>
            <a:lvl1pPr marL="0" indent="0">
              <a:buNone/>
              <a:defRPr sz="2133" b="1">
                <a:solidFill>
                  <a:srgbClr val="373C42"/>
                </a:solidFill>
                <a:latin typeface="Century Gothic" charset="0"/>
                <a:ea typeface="Century Gothic" charset="0"/>
                <a:cs typeface="Century Gothic" charset="0"/>
              </a:defRPr>
            </a:lvl1pPr>
          </a:lstStyle>
          <a:p>
            <a:pPr lvl="0"/>
            <a:r>
              <a:rPr lang="en-US" dirty="0"/>
              <a:t>The Solution</a:t>
            </a:r>
          </a:p>
        </p:txBody>
      </p:sp>
      <p:sp>
        <p:nvSpPr>
          <p:cNvPr id="14" name="Text Placeholder 2"/>
          <p:cNvSpPr>
            <a:spLocks noGrp="1"/>
          </p:cNvSpPr>
          <p:nvPr>
            <p:ph type="body" sz="quarter" idx="35" hasCustomPrompt="1"/>
          </p:nvPr>
        </p:nvSpPr>
        <p:spPr>
          <a:xfrm>
            <a:off x="9236990" y="1760119"/>
            <a:ext cx="2579092" cy="391584"/>
          </a:xfrm>
        </p:spPr>
        <p:txBody>
          <a:bodyPr>
            <a:noAutofit/>
          </a:bodyPr>
          <a:lstStyle>
            <a:lvl1pPr marL="0" indent="0" algn="ctr">
              <a:buNone/>
              <a:defRPr sz="2133" b="1">
                <a:solidFill>
                  <a:srgbClr val="373C42"/>
                </a:solidFill>
                <a:latin typeface="Century Gothic" charset="0"/>
                <a:ea typeface="Century Gothic" charset="0"/>
                <a:cs typeface="Century Gothic" charset="0"/>
              </a:defRPr>
            </a:lvl1pPr>
          </a:lstStyle>
          <a:p>
            <a:pPr lvl="0"/>
            <a:r>
              <a:rPr lang="en-US" dirty="0"/>
              <a:t>The Results</a:t>
            </a:r>
          </a:p>
        </p:txBody>
      </p:sp>
      <p:sp>
        <p:nvSpPr>
          <p:cNvPr id="15" name="Text Placeholder 11"/>
          <p:cNvSpPr>
            <a:spLocks noGrp="1"/>
          </p:cNvSpPr>
          <p:nvPr>
            <p:ph type="body" sz="quarter" idx="13" hasCustomPrompt="1"/>
          </p:nvPr>
        </p:nvSpPr>
        <p:spPr>
          <a:xfrm>
            <a:off x="9236990" y="2321275"/>
            <a:ext cx="2589348" cy="864012"/>
          </a:xfrm>
        </p:spPr>
        <p:txBody>
          <a:bodyPr>
            <a:noAutofit/>
          </a:bodyPr>
          <a:lstStyle>
            <a:lvl1pPr marL="0" indent="0" algn="ctr">
              <a:buNone/>
              <a:defRPr sz="5333" b="1" baseline="0">
                <a:gradFill>
                  <a:gsLst>
                    <a:gs pos="0">
                      <a:srgbClr val="FF891F"/>
                    </a:gs>
                    <a:gs pos="100000">
                      <a:srgbClr val="F26223"/>
                    </a:gs>
                  </a:gsLst>
                  <a:lin ang="0" scaled="0"/>
                </a:gradFill>
              </a:defRPr>
            </a:lvl1pPr>
          </a:lstStyle>
          <a:p>
            <a:pPr lvl="0"/>
            <a:r>
              <a:rPr lang="en-US" dirty="0"/>
              <a:t>70%</a:t>
            </a:r>
          </a:p>
        </p:txBody>
      </p:sp>
      <p:sp>
        <p:nvSpPr>
          <p:cNvPr id="16" name="Text Placeholder 11"/>
          <p:cNvSpPr>
            <a:spLocks noGrp="1"/>
          </p:cNvSpPr>
          <p:nvPr>
            <p:ph type="body" sz="quarter" idx="36" hasCustomPrompt="1"/>
          </p:nvPr>
        </p:nvSpPr>
        <p:spPr>
          <a:xfrm>
            <a:off x="9247247" y="3185286"/>
            <a:ext cx="2579091" cy="341495"/>
          </a:xfrm>
        </p:spPr>
        <p:txBody>
          <a:bodyPr>
            <a:noAutofit/>
          </a:bodyPr>
          <a:lstStyle>
            <a:lvl1pPr marL="0" indent="0" algn="ctr">
              <a:buNone/>
              <a:defRPr sz="1467" b="0" baseline="0">
                <a:gradFill>
                  <a:gsLst>
                    <a:gs pos="0">
                      <a:srgbClr val="FF891F"/>
                    </a:gs>
                    <a:gs pos="100000">
                      <a:srgbClr val="F26223"/>
                    </a:gs>
                  </a:gsLst>
                  <a:lin ang="0" scaled="0"/>
                </a:gradFill>
              </a:defRPr>
            </a:lvl1pPr>
          </a:lstStyle>
          <a:p>
            <a:pPr lvl="0"/>
            <a:r>
              <a:rPr lang="en-US" dirty="0"/>
              <a:t>Match Rate</a:t>
            </a:r>
          </a:p>
        </p:txBody>
      </p:sp>
      <p:sp>
        <p:nvSpPr>
          <p:cNvPr id="18" name="Text Placeholder 11"/>
          <p:cNvSpPr>
            <a:spLocks noGrp="1"/>
          </p:cNvSpPr>
          <p:nvPr>
            <p:ph type="body" sz="quarter" idx="37" hasCustomPrompt="1"/>
          </p:nvPr>
        </p:nvSpPr>
        <p:spPr>
          <a:xfrm>
            <a:off x="9236990" y="3644022"/>
            <a:ext cx="2579093" cy="864012"/>
          </a:xfrm>
        </p:spPr>
        <p:txBody>
          <a:bodyPr>
            <a:noAutofit/>
          </a:bodyPr>
          <a:lstStyle>
            <a:lvl1pPr marL="0" indent="0" algn="ctr">
              <a:buNone/>
              <a:defRPr sz="5333" b="1" baseline="0">
                <a:gradFill>
                  <a:gsLst>
                    <a:gs pos="0">
                      <a:srgbClr val="FF891F"/>
                    </a:gs>
                    <a:gs pos="100000">
                      <a:srgbClr val="F26223"/>
                    </a:gs>
                  </a:gsLst>
                  <a:lin ang="10800000" scaled="0"/>
                </a:gradFill>
              </a:defRPr>
            </a:lvl1pPr>
          </a:lstStyle>
          <a:p>
            <a:pPr lvl="0"/>
            <a:r>
              <a:rPr lang="en-US" dirty="0"/>
              <a:t>+50%</a:t>
            </a:r>
          </a:p>
        </p:txBody>
      </p:sp>
      <p:sp>
        <p:nvSpPr>
          <p:cNvPr id="19" name="Text Placeholder 11"/>
          <p:cNvSpPr>
            <a:spLocks noGrp="1"/>
          </p:cNvSpPr>
          <p:nvPr>
            <p:ph type="body" sz="quarter" idx="38" hasCustomPrompt="1"/>
          </p:nvPr>
        </p:nvSpPr>
        <p:spPr>
          <a:xfrm>
            <a:off x="9247247" y="4508034"/>
            <a:ext cx="2579092" cy="314645"/>
          </a:xfrm>
        </p:spPr>
        <p:txBody>
          <a:bodyPr>
            <a:noAutofit/>
          </a:bodyPr>
          <a:lstStyle>
            <a:lvl1pPr marL="0" indent="0" algn="ctr">
              <a:buNone/>
              <a:defRPr sz="1467" b="0" baseline="0">
                <a:gradFill>
                  <a:gsLst>
                    <a:gs pos="0">
                      <a:srgbClr val="FF891F"/>
                    </a:gs>
                    <a:gs pos="100000">
                      <a:srgbClr val="F26223"/>
                    </a:gs>
                  </a:gsLst>
                  <a:lin ang="10800000" scaled="0"/>
                </a:gradFill>
              </a:defRPr>
            </a:lvl1pPr>
          </a:lstStyle>
          <a:p>
            <a:pPr lvl="0"/>
            <a:r>
              <a:rPr lang="en-US" dirty="0"/>
              <a:t>Sales</a:t>
            </a:r>
          </a:p>
        </p:txBody>
      </p:sp>
      <p:sp>
        <p:nvSpPr>
          <p:cNvPr id="4" name="Picture Placeholder 3"/>
          <p:cNvSpPr>
            <a:spLocks noGrp="1"/>
          </p:cNvSpPr>
          <p:nvPr>
            <p:ph type="pic" sz="quarter" idx="41" hasCustomPrompt="1"/>
          </p:nvPr>
        </p:nvSpPr>
        <p:spPr>
          <a:xfrm>
            <a:off x="5837767" y="2480733"/>
            <a:ext cx="2738967" cy="4377267"/>
          </a:xfr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baseline="0">
                <a:solidFill>
                  <a:schemeClr val="bg1"/>
                </a:solidFill>
              </a:defRPr>
            </a:lvl1pPr>
          </a:lstStyle>
          <a:p>
            <a:r>
              <a:rPr lang="en-US" dirty="0"/>
              <a:t>ADD YOUR</a:t>
            </a:r>
            <a:br>
              <a:rPr lang="en-US" dirty="0"/>
            </a:br>
            <a:r>
              <a:rPr lang="en-US" dirty="0"/>
              <a:t>PHOTO HERE</a:t>
            </a:r>
          </a:p>
        </p:txBody>
      </p:sp>
      <p:sp>
        <p:nvSpPr>
          <p:cNvPr id="22" name="Text Placeholder 2"/>
          <p:cNvSpPr>
            <a:spLocks noGrp="1"/>
          </p:cNvSpPr>
          <p:nvPr>
            <p:ph type="body" sz="quarter" idx="42" hasCustomPrompt="1"/>
          </p:nvPr>
        </p:nvSpPr>
        <p:spPr>
          <a:xfrm>
            <a:off x="541637" y="3122609"/>
            <a:ext cx="4787463" cy="1168219"/>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p:txBody>
      </p:sp>
      <p:sp>
        <p:nvSpPr>
          <p:cNvPr id="23" name="Text Placeholder 2"/>
          <p:cNvSpPr>
            <a:spLocks noGrp="1"/>
          </p:cNvSpPr>
          <p:nvPr>
            <p:ph type="body" sz="quarter" idx="43" hasCustomPrompt="1"/>
          </p:nvPr>
        </p:nvSpPr>
        <p:spPr>
          <a:xfrm>
            <a:off x="541635" y="4846637"/>
            <a:ext cx="4787463" cy="1168219"/>
          </a:xfrm>
        </p:spPr>
        <p:txBody>
          <a:bodyPr>
            <a:noAutofit/>
          </a:bodyPr>
          <a:lstStyle>
            <a:lvl1pPr marL="0" marR="0" indent="0"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2"/>
                </a:solidFill>
              </a:defRPr>
            </a:lvl1pPr>
          </a:lstStyle>
          <a:p>
            <a:pPr>
              <a:lnSpc>
                <a:spcPct val="150000"/>
              </a:lnSpc>
            </a:pPr>
            <a:r>
              <a:rPr lang="en-US" sz="1400" dirty="0">
                <a:latin typeface="+mn-lt"/>
                <a:ea typeface="Arial" charset="0"/>
                <a:cs typeface="Arial" charset="0"/>
              </a:rPr>
              <a:t>Body copy goes here. Body copy goes here. Body copy goes here. Body copy goes here.</a:t>
            </a:r>
          </a:p>
        </p:txBody>
      </p:sp>
      <p:sp>
        <p:nvSpPr>
          <p:cNvPr id="17" name="Text Placeholder 11"/>
          <p:cNvSpPr>
            <a:spLocks noGrp="1"/>
          </p:cNvSpPr>
          <p:nvPr>
            <p:ph type="body" sz="quarter" idx="44" hasCustomPrompt="1"/>
          </p:nvPr>
        </p:nvSpPr>
        <p:spPr>
          <a:xfrm>
            <a:off x="9247247" y="4961167"/>
            <a:ext cx="2579093" cy="864012"/>
          </a:xfrm>
        </p:spPr>
        <p:txBody>
          <a:bodyPr>
            <a:noAutofit/>
          </a:bodyPr>
          <a:lstStyle>
            <a:lvl1pPr marL="0" indent="0" algn="ctr">
              <a:buNone/>
              <a:defRPr sz="5333" b="1" baseline="0">
                <a:gradFill>
                  <a:gsLst>
                    <a:gs pos="0">
                      <a:srgbClr val="FF891F"/>
                    </a:gs>
                    <a:gs pos="100000">
                      <a:srgbClr val="F26223"/>
                    </a:gs>
                  </a:gsLst>
                  <a:lin ang="10800000" scaled="0"/>
                </a:gradFill>
              </a:defRPr>
            </a:lvl1pPr>
          </a:lstStyle>
          <a:p>
            <a:pPr lvl="0"/>
            <a:r>
              <a:rPr lang="en-US" dirty="0"/>
              <a:t>4x</a:t>
            </a:r>
          </a:p>
        </p:txBody>
      </p:sp>
      <p:sp>
        <p:nvSpPr>
          <p:cNvPr id="20" name="Text Placeholder 11"/>
          <p:cNvSpPr>
            <a:spLocks noGrp="1"/>
          </p:cNvSpPr>
          <p:nvPr>
            <p:ph type="body" sz="quarter" idx="45" hasCustomPrompt="1"/>
          </p:nvPr>
        </p:nvSpPr>
        <p:spPr>
          <a:xfrm>
            <a:off x="9247247" y="5825179"/>
            <a:ext cx="2568836" cy="314645"/>
          </a:xfrm>
        </p:spPr>
        <p:txBody>
          <a:bodyPr>
            <a:noAutofit/>
          </a:bodyPr>
          <a:lstStyle>
            <a:lvl1pPr marL="0" indent="0" algn="ctr">
              <a:buNone/>
              <a:defRPr sz="1467" b="0" baseline="0">
                <a:gradFill>
                  <a:gsLst>
                    <a:gs pos="0">
                      <a:srgbClr val="FF891F"/>
                    </a:gs>
                    <a:gs pos="100000">
                      <a:srgbClr val="F26223"/>
                    </a:gs>
                  </a:gsLst>
                  <a:lin ang="10800000" scaled="0"/>
                </a:gradFill>
              </a:defRPr>
            </a:lvl1pPr>
          </a:lstStyle>
          <a:p>
            <a:pPr lvl="0"/>
            <a:r>
              <a:rPr lang="en-US" dirty="0"/>
              <a:t>More Orders</a:t>
            </a:r>
          </a:p>
        </p:txBody>
      </p:sp>
      <p:sp>
        <p:nvSpPr>
          <p:cNvPr id="33" name="Title 2"/>
          <p:cNvSpPr>
            <a:spLocks noGrp="1"/>
          </p:cNvSpPr>
          <p:nvPr>
            <p:ph type="title" hasCustomPrompt="1"/>
          </p:nvPr>
        </p:nvSpPr>
        <p:spPr>
          <a:xfrm>
            <a:off x="369151" y="365126"/>
            <a:ext cx="11446933" cy="502708"/>
          </a:xfrm>
        </p:spPr>
        <p:txBody>
          <a:bodyPr/>
          <a:lstStyle/>
          <a:p>
            <a:pPr lvl="0"/>
            <a:r>
              <a:rPr lang="en-US"/>
              <a:t>Slide Title Goes Here</a:t>
            </a:r>
            <a:endParaRPr lang="en-US" dirty="0"/>
          </a:p>
        </p:txBody>
      </p:sp>
      <p:grpSp>
        <p:nvGrpSpPr>
          <p:cNvPr id="34" name="Group 33">
            <a:extLst>
              <a:ext uri="{FF2B5EF4-FFF2-40B4-BE49-F238E27FC236}">
                <a16:creationId xmlns:a16="http://schemas.microsoft.com/office/drawing/2014/main" id="{224E18DF-F42E-5C4F-B27C-224F442008F3}"/>
              </a:ext>
            </a:extLst>
          </p:cNvPr>
          <p:cNvGrpSpPr/>
          <p:nvPr userDrawn="1"/>
        </p:nvGrpSpPr>
        <p:grpSpPr>
          <a:xfrm>
            <a:off x="511715" y="968191"/>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35" name="Oval 34">
              <a:extLst>
                <a:ext uri="{FF2B5EF4-FFF2-40B4-BE49-F238E27FC236}">
                  <a16:creationId xmlns:a16="http://schemas.microsoft.com/office/drawing/2014/main" id="{8E59B547-1351-3C49-89EB-8FBAEDA72DBD}"/>
                </a:ext>
              </a:extLst>
            </p:cNvPr>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Oval 35">
              <a:extLst>
                <a:ext uri="{FF2B5EF4-FFF2-40B4-BE49-F238E27FC236}">
                  <a16:creationId xmlns:a16="http://schemas.microsoft.com/office/drawing/2014/main" id="{51338CEF-0381-2540-8C0C-75260D8F66A5}"/>
                </a:ext>
              </a:extLst>
            </p:cNvPr>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Oval 36">
              <a:extLst>
                <a:ext uri="{FF2B5EF4-FFF2-40B4-BE49-F238E27FC236}">
                  <a16:creationId xmlns:a16="http://schemas.microsoft.com/office/drawing/2014/main" id="{041E89AC-8F9B-524E-9C24-F09529E94CCB}"/>
                </a:ext>
              </a:extLst>
            </p:cNvPr>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Oval 37">
              <a:extLst>
                <a:ext uri="{FF2B5EF4-FFF2-40B4-BE49-F238E27FC236}">
                  <a16:creationId xmlns:a16="http://schemas.microsoft.com/office/drawing/2014/main" id="{142AD264-BEE7-DE4A-A668-16A478C511E0}"/>
                </a:ext>
              </a:extLst>
            </p:cNvPr>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Oval 38">
              <a:extLst>
                <a:ext uri="{FF2B5EF4-FFF2-40B4-BE49-F238E27FC236}">
                  <a16:creationId xmlns:a16="http://schemas.microsoft.com/office/drawing/2014/main" id="{5BB8A3BA-63D0-4541-AB1B-C4772CC5E1C8}"/>
                </a:ext>
              </a:extLst>
            </p:cNvPr>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 name="Oval 39">
              <a:extLst>
                <a:ext uri="{FF2B5EF4-FFF2-40B4-BE49-F238E27FC236}">
                  <a16:creationId xmlns:a16="http://schemas.microsoft.com/office/drawing/2014/main" id="{ABAFD632-2420-FE4E-964E-85EADA331A4B}"/>
                </a:ext>
              </a:extLst>
            </p:cNvPr>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 name="Oval 40">
              <a:extLst>
                <a:ext uri="{FF2B5EF4-FFF2-40B4-BE49-F238E27FC236}">
                  <a16:creationId xmlns:a16="http://schemas.microsoft.com/office/drawing/2014/main" id="{D54687C6-3CFB-6C4B-9860-49CA79F0AB33}"/>
                </a:ext>
              </a:extLst>
            </p:cNvPr>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Oval 41">
              <a:extLst>
                <a:ext uri="{FF2B5EF4-FFF2-40B4-BE49-F238E27FC236}">
                  <a16:creationId xmlns:a16="http://schemas.microsoft.com/office/drawing/2014/main" id="{221219D2-C150-B349-BD2E-88A51B0E1D32}"/>
                </a:ext>
              </a:extLst>
            </p:cNvPr>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 name="Oval 42">
              <a:extLst>
                <a:ext uri="{FF2B5EF4-FFF2-40B4-BE49-F238E27FC236}">
                  <a16:creationId xmlns:a16="http://schemas.microsoft.com/office/drawing/2014/main" id="{69A91539-71AA-054F-8EC6-DCC80FCFBB2A}"/>
                </a:ext>
              </a:extLst>
            </p:cNvPr>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gradFill flip="none" rotWithShape="1">
            <a:gsLst>
              <a:gs pos="29000">
                <a:srgbClr val="F69221"/>
              </a:gs>
              <a:gs pos="100000">
                <a:srgbClr val="F2622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2" name="Group 11"/>
          <p:cNvGrpSpPr/>
          <p:nvPr userDrawn="1"/>
        </p:nvGrpSpPr>
        <p:grpSpPr>
          <a:xfrm>
            <a:off x="6974831" y="-5099981"/>
            <a:ext cx="10434339" cy="10434296"/>
            <a:chOff x="10402827" y="5121677"/>
            <a:chExt cx="2074462" cy="2074454"/>
          </a:xfrm>
        </p:grpSpPr>
        <p:sp>
          <p:nvSpPr>
            <p:cNvPr id="13" name="Oval 12"/>
            <p:cNvSpPr/>
            <p:nvPr/>
          </p:nvSpPr>
          <p:spPr>
            <a:xfrm>
              <a:off x="10402827" y="5121677"/>
              <a:ext cx="2074462" cy="2074454"/>
            </a:xfrm>
            <a:prstGeom prst="ellipse">
              <a:avLst/>
            </a:prstGeom>
            <a:solidFill>
              <a:schemeClr val="bg1">
                <a:alpha val="1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Oval 13"/>
            <p:cNvSpPr/>
            <p:nvPr/>
          </p:nvSpPr>
          <p:spPr>
            <a:xfrm>
              <a:off x="10910827" y="5629675"/>
              <a:ext cx="1058462" cy="1058458"/>
            </a:xfrm>
            <a:prstGeom prst="ellipse">
              <a:avLst/>
            </a:prstGeom>
            <a:solidFill>
              <a:schemeClr val="bg1">
                <a:alpha val="1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Oval 14"/>
            <p:cNvSpPr/>
            <p:nvPr/>
          </p:nvSpPr>
          <p:spPr>
            <a:xfrm flipV="1">
              <a:off x="11287155" y="6006001"/>
              <a:ext cx="305806" cy="305806"/>
            </a:xfrm>
            <a:prstGeom prst="ellipse">
              <a:avLst/>
            </a:prstGeom>
            <a:solidFill>
              <a:schemeClr val="bg1">
                <a:alpha val="1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Oval 15"/>
            <p:cNvSpPr/>
            <p:nvPr/>
          </p:nvSpPr>
          <p:spPr>
            <a:xfrm flipV="1">
              <a:off x="11362254" y="6081100"/>
              <a:ext cx="155608" cy="155608"/>
            </a:xfrm>
            <a:prstGeom prst="ellipse">
              <a:avLst/>
            </a:prstGeom>
            <a:solidFill>
              <a:schemeClr val="bg1">
                <a:alpha val="94000"/>
              </a:scheme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rot="403089">
            <a:off x="-324317" y="3377006"/>
            <a:ext cx="6612659" cy="3914616"/>
          </a:xfrm>
          <a:prstGeom prst="rect">
            <a:avLst/>
          </a:prstGeom>
        </p:spPr>
      </p:pic>
      <p:grpSp>
        <p:nvGrpSpPr>
          <p:cNvPr id="28" name="Group 27"/>
          <p:cNvGrpSpPr/>
          <p:nvPr userDrawn="1"/>
        </p:nvGrpSpPr>
        <p:grpSpPr>
          <a:xfrm>
            <a:off x="1808136" y="3912931"/>
            <a:ext cx="1530368" cy="120920"/>
            <a:chOff x="716078" y="3668896"/>
            <a:chExt cx="1591978" cy="125788"/>
          </a:xfrm>
          <a:gradFill>
            <a:gsLst>
              <a:gs pos="48000">
                <a:schemeClr val="bg1"/>
              </a:gs>
              <a:gs pos="0">
                <a:schemeClr val="bg1"/>
              </a:gs>
              <a:gs pos="74000">
                <a:schemeClr val="bg1">
                  <a:alpha val="59000"/>
                </a:schemeClr>
              </a:gs>
              <a:gs pos="100000">
                <a:schemeClr val="bg1">
                  <a:alpha val="0"/>
                </a:schemeClr>
              </a:gs>
            </a:gsLst>
            <a:lin ang="0" scaled="0"/>
          </a:gradFill>
        </p:grpSpPr>
        <p:sp>
          <p:nvSpPr>
            <p:cNvPr id="29" name="Oval 28"/>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Oval 29"/>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Oval 30"/>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Oval 31"/>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Oval 32"/>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 name="Oval 33"/>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Oval 34"/>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Oval 35"/>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Oval 36"/>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0" name="Title 1"/>
          <p:cNvSpPr>
            <a:spLocks noGrp="1"/>
          </p:cNvSpPr>
          <p:nvPr>
            <p:ph type="title" hasCustomPrompt="1"/>
          </p:nvPr>
        </p:nvSpPr>
        <p:spPr>
          <a:xfrm>
            <a:off x="1668173" y="2793387"/>
            <a:ext cx="12047828" cy="948267"/>
          </a:xfrm>
        </p:spPr>
        <p:txBody>
          <a:bodyPr>
            <a:normAutofit/>
          </a:bodyPr>
          <a:lstStyle>
            <a:lvl1pPr>
              <a:defRPr lang="en-US" sz="4800" b="1" kern="1200" baseline="0">
                <a:solidFill>
                  <a:schemeClr val="bg1"/>
                </a:solidFill>
                <a:latin typeface="Century Gothic" charset="0"/>
                <a:ea typeface="Century Gothic" charset="0"/>
                <a:cs typeface="Century Gothic" charset="0"/>
              </a:defRPr>
            </a:lvl1pPr>
          </a:lstStyle>
          <a:p>
            <a:r>
              <a:rPr lang="en-US" dirty="0"/>
              <a:t>Add Closing (Thank you)</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ank You Slide — Option 2">
    <p:spTree>
      <p:nvGrpSpPr>
        <p:cNvPr id="1" name=""/>
        <p:cNvGrpSpPr/>
        <p:nvPr/>
      </p:nvGrpSpPr>
      <p:grpSpPr>
        <a:xfrm>
          <a:off x="0" y="0"/>
          <a:ext cx="0" cy="0"/>
          <a:chOff x="0" y="0"/>
          <a:chExt cx="0" cy="0"/>
        </a:xfrm>
      </p:grpSpPr>
      <p:sp>
        <p:nvSpPr>
          <p:cNvPr id="2" name="Rectangle 1"/>
          <p:cNvSpPr/>
          <p:nvPr userDrawn="1"/>
        </p:nvSpPr>
        <p:spPr>
          <a:xfrm>
            <a:off x="0" y="0"/>
            <a:ext cx="1222286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reeform 6"/>
          <p:cNvSpPr/>
          <p:nvPr userDrawn="1"/>
        </p:nvSpPr>
        <p:spPr>
          <a:xfrm>
            <a:off x="-111345" y="2431484"/>
            <a:ext cx="12365080" cy="4443984"/>
          </a:xfrm>
          <a:custGeom>
            <a:avLst/>
            <a:gdLst>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17661 w 9154486"/>
              <a:gd name="connsiteY6" fmla="*/ 27409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49411 w 9154486"/>
              <a:gd name="connsiteY6" fmla="*/ 25885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38144 w 9154486"/>
              <a:gd name="connsiteY6" fmla="*/ 2747357 h 3308312"/>
              <a:gd name="connsiteX7" fmla="*/ 6574985 w 9154486"/>
              <a:gd name="connsiteY7" fmla="*/ 2761152 h 3308312"/>
              <a:gd name="connsiteX8" fmla="*/ 7187036 w 9154486"/>
              <a:gd name="connsiteY8" fmla="*/ 2761152 h 3308312"/>
              <a:gd name="connsiteX9" fmla="*/ 7866029 w 9154486"/>
              <a:gd name="connsiteY9" fmla="*/ 2082159 h 3308312"/>
              <a:gd name="connsiteX10" fmla="*/ 7866029 w 9154486"/>
              <a:gd name="connsiteY10" fmla="*/ 670581 h 3308312"/>
              <a:gd name="connsiteX11" fmla="*/ 7878976 w 9154486"/>
              <a:gd name="connsiteY11" fmla="*/ 542152 h 3308312"/>
              <a:gd name="connsiteX12" fmla="*/ 8544174 w 9154486"/>
              <a:gd name="connsiteY12"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574985 w 9154486"/>
              <a:gd name="connsiteY6" fmla="*/ 2761152 h 3308312"/>
              <a:gd name="connsiteX7" fmla="*/ 7187036 w 9154486"/>
              <a:gd name="connsiteY7" fmla="*/ 2761152 h 3308312"/>
              <a:gd name="connsiteX8" fmla="*/ 7866029 w 9154486"/>
              <a:gd name="connsiteY8" fmla="*/ 2082159 h 3308312"/>
              <a:gd name="connsiteX9" fmla="*/ 7866029 w 9154486"/>
              <a:gd name="connsiteY9" fmla="*/ 670581 h 3308312"/>
              <a:gd name="connsiteX10" fmla="*/ 7878976 w 9154486"/>
              <a:gd name="connsiteY10" fmla="*/ 542152 h 3308312"/>
              <a:gd name="connsiteX11" fmla="*/ 8544174 w 9154486"/>
              <a:gd name="connsiteY11"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574985 w 9154486"/>
              <a:gd name="connsiteY5" fmla="*/ 2761152 h 3308312"/>
              <a:gd name="connsiteX6" fmla="*/ 7187036 w 9154486"/>
              <a:gd name="connsiteY6" fmla="*/ 2761152 h 3308312"/>
              <a:gd name="connsiteX7" fmla="*/ 7866029 w 9154486"/>
              <a:gd name="connsiteY7" fmla="*/ 2082159 h 3308312"/>
              <a:gd name="connsiteX8" fmla="*/ 7866029 w 9154486"/>
              <a:gd name="connsiteY8" fmla="*/ 670581 h 3308312"/>
              <a:gd name="connsiteX9" fmla="*/ 7878976 w 9154486"/>
              <a:gd name="connsiteY9" fmla="*/ 542152 h 3308312"/>
              <a:gd name="connsiteX10" fmla="*/ 8544174 w 9154486"/>
              <a:gd name="connsiteY10"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7187036 w 9154486"/>
              <a:gd name="connsiteY5" fmla="*/ 2761152 h 3308312"/>
              <a:gd name="connsiteX6" fmla="*/ 7866029 w 9154486"/>
              <a:gd name="connsiteY6" fmla="*/ 2082159 h 3308312"/>
              <a:gd name="connsiteX7" fmla="*/ 7866029 w 9154486"/>
              <a:gd name="connsiteY7" fmla="*/ 670581 h 3308312"/>
              <a:gd name="connsiteX8" fmla="*/ 7878976 w 9154486"/>
              <a:gd name="connsiteY8" fmla="*/ 542152 h 3308312"/>
              <a:gd name="connsiteX9" fmla="*/ 8544174 w 9154486"/>
              <a:gd name="connsiteY9" fmla="*/ 0 h 3308312"/>
              <a:gd name="connsiteX0" fmla="*/ 9088752 w 9699064"/>
              <a:gd name="connsiteY0" fmla="*/ 0 h 3308312"/>
              <a:gd name="connsiteX1" fmla="*/ 9699064 w 9699064"/>
              <a:gd name="connsiteY1" fmla="*/ 0 h 3308312"/>
              <a:gd name="connsiteX2" fmla="*/ 9699064 w 9699064"/>
              <a:gd name="connsiteY2" fmla="*/ 3308312 h 3308312"/>
              <a:gd name="connsiteX3" fmla="*/ 0 w 9699064"/>
              <a:gd name="connsiteY3" fmla="*/ 3308312 h 3308312"/>
              <a:gd name="connsiteX4" fmla="*/ 544578 w 9699064"/>
              <a:gd name="connsiteY4" fmla="*/ 2752008 h 3308312"/>
              <a:gd name="connsiteX5" fmla="*/ 7731614 w 9699064"/>
              <a:gd name="connsiteY5" fmla="*/ 2761152 h 3308312"/>
              <a:gd name="connsiteX6" fmla="*/ 8410607 w 9699064"/>
              <a:gd name="connsiteY6" fmla="*/ 2082159 h 3308312"/>
              <a:gd name="connsiteX7" fmla="*/ 8410607 w 9699064"/>
              <a:gd name="connsiteY7" fmla="*/ 670581 h 3308312"/>
              <a:gd name="connsiteX8" fmla="*/ 8423554 w 9699064"/>
              <a:gd name="connsiteY8" fmla="*/ 542152 h 3308312"/>
              <a:gd name="connsiteX9" fmla="*/ 9088752 w 9699064"/>
              <a:gd name="connsiteY9" fmla="*/ 0 h 3308312"/>
              <a:gd name="connsiteX0" fmla="*/ 9252125 w 9862437"/>
              <a:gd name="connsiteY0" fmla="*/ 0 h 3308312"/>
              <a:gd name="connsiteX1" fmla="*/ 9862437 w 9862437"/>
              <a:gd name="connsiteY1" fmla="*/ 0 h 3308312"/>
              <a:gd name="connsiteX2" fmla="*/ 9862437 w 9862437"/>
              <a:gd name="connsiteY2" fmla="*/ 3308312 h 3308312"/>
              <a:gd name="connsiteX3" fmla="*/ 0 w 9862437"/>
              <a:gd name="connsiteY3" fmla="*/ 3299236 h 3308312"/>
              <a:gd name="connsiteX4" fmla="*/ 707951 w 9862437"/>
              <a:gd name="connsiteY4" fmla="*/ 2752008 h 3308312"/>
              <a:gd name="connsiteX5" fmla="*/ 7894987 w 9862437"/>
              <a:gd name="connsiteY5" fmla="*/ 2761152 h 3308312"/>
              <a:gd name="connsiteX6" fmla="*/ 8573980 w 9862437"/>
              <a:gd name="connsiteY6" fmla="*/ 2082159 h 3308312"/>
              <a:gd name="connsiteX7" fmla="*/ 8573980 w 9862437"/>
              <a:gd name="connsiteY7" fmla="*/ 670581 h 3308312"/>
              <a:gd name="connsiteX8" fmla="*/ 8586927 w 9862437"/>
              <a:gd name="connsiteY8" fmla="*/ 542152 h 3308312"/>
              <a:gd name="connsiteX9" fmla="*/ 9252125 w 9862437"/>
              <a:gd name="connsiteY9" fmla="*/ 0 h 3308312"/>
              <a:gd name="connsiteX0" fmla="*/ 9270278 w 9880590"/>
              <a:gd name="connsiteY0" fmla="*/ 0 h 3308312"/>
              <a:gd name="connsiteX1" fmla="*/ 9880590 w 9880590"/>
              <a:gd name="connsiteY1" fmla="*/ 0 h 3308312"/>
              <a:gd name="connsiteX2" fmla="*/ 9880590 w 9880590"/>
              <a:gd name="connsiteY2" fmla="*/ 3308312 h 3308312"/>
              <a:gd name="connsiteX3" fmla="*/ 18153 w 9880590"/>
              <a:gd name="connsiteY3" fmla="*/ 3299236 h 3308312"/>
              <a:gd name="connsiteX4" fmla="*/ 0 w 9880590"/>
              <a:gd name="connsiteY4" fmla="*/ 2715703 h 3308312"/>
              <a:gd name="connsiteX5" fmla="*/ 7913140 w 9880590"/>
              <a:gd name="connsiteY5" fmla="*/ 2761152 h 3308312"/>
              <a:gd name="connsiteX6" fmla="*/ 8592133 w 9880590"/>
              <a:gd name="connsiteY6" fmla="*/ 2082159 h 3308312"/>
              <a:gd name="connsiteX7" fmla="*/ 8592133 w 9880590"/>
              <a:gd name="connsiteY7" fmla="*/ 670581 h 3308312"/>
              <a:gd name="connsiteX8" fmla="*/ 8605080 w 9880590"/>
              <a:gd name="connsiteY8" fmla="*/ 542152 h 3308312"/>
              <a:gd name="connsiteX9" fmla="*/ 9270278 w 9880590"/>
              <a:gd name="connsiteY9" fmla="*/ 0 h 3308312"/>
              <a:gd name="connsiteX0" fmla="*/ 9279354 w 9889666"/>
              <a:gd name="connsiteY0" fmla="*/ 0 h 3308312"/>
              <a:gd name="connsiteX1" fmla="*/ 9889666 w 9889666"/>
              <a:gd name="connsiteY1" fmla="*/ 0 h 3308312"/>
              <a:gd name="connsiteX2" fmla="*/ 9889666 w 9889666"/>
              <a:gd name="connsiteY2" fmla="*/ 3308312 h 3308312"/>
              <a:gd name="connsiteX3" fmla="*/ 0 w 9889666"/>
              <a:gd name="connsiteY3" fmla="*/ 3308312 h 3308312"/>
              <a:gd name="connsiteX4" fmla="*/ 9076 w 9889666"/>
              <a:gd name="connsiteY4" fmla="*/ 2715703 h 3308312"/>
              <a:gd name="connsiteX5" fmla="*/ 7922216 w 9889666"/>
              <a:gd name="connsiteY5" fmla="*/ 2761152 h 3308312"/>
              <a:gd name="connsiteX6" fmla="*/ 8601209 w 9889666"/>
              <a:gd name="connsiteY6" fmla="*/ 2082159 h 3308312"/>
              <a:gd name="connsiteX7" fmla="*/ 8601209 w 9889666"/>
              <a:gd name="connsiteY7" fmla="*/ 670581 h 3308312"/>
              <a:gd name="connsiteX8" fmla="*/ 8614156 w 9889666"/>
              <a:gd name="connsiteY8" fmla="*/ 542152 h 3308312"/>
              <a:gd name="connsiteX9" fmla="*/ 9279354 w 9889666"/>
              <a:gd name="connsiteY9" fmla="*/ 0 h 3308312"/>
              <a:gd name="connsiteX0" fmla="*/ 9270278 w 9880590"/>
              <a:gd name="connsiteY0" fmla="*/ 0 h 3317388"/>
              <a:gd name="connsiteX1" fmla="*/ 9880590 w 9880590"/>
              <a:gd name="connsiteY1" fmla="*/ 0 h 3317388"/>
              <a:gd name="connsiteX2" fmla="*/ 9880590 w 9880590"/>
              <a:gd name="connsiteY2" fmla="*/ 3308312 h 3317388"/>
              <a:gd name="connsiteX3" fmla="*/ 9077 w 9880590"/>
              <a:gd name="connsiteY3" fmla="*/ 3317388 h 3317388"/>
              <a:gd name="connsiteX4" fmla="*/ 0 w 9880590"/>
              <a:gd name="connsiteY4" fmla="*/ 2715703 h 3317388"/>
              <a:gd name="connsiteX5" fmla="*/ 7913140 w 9880590"/>
              <a:gd name="connsiteY5" fmla="*/ 2761152 h 3317388"/>
              <a:gd name="connsiteX6" fmla="*/ 8592133 w 9880590"/>
              <a:gd name="connsiteY6" fmla="*/ 2082159 h 3317388"/>
              <a:gd name="connsiteX7" fmla="*/ 8592133 w 9880590"/>
              <a:gd name="connsiteY7" fmla="*/ 670581 h 3317388"/>
              <a:gd name="connsiteX8" fmla="*/ 8605080 w 9880590"/>
              <a:gd name="connsiteY8" fmla="*/ 542152 h 3317388"/>
              <a:gd name="connsiteX9" fmla="*/ 9270278 w 9880590"/>
              <a:gd name="connsiteY9" fmla="*/ 0 h 3317388"/>
              <a:gd name="connsiteX0" fmla="*/ 9270278 w 9880590"/>
              <a:gd name="connsiteY0" fmla="*/ 0 h 3308312"/>
              <a:gd name="connsiteX1" fmla="*/ 9880590 w 9880590"/>
              <a:gd name="connsiteY1" fmla="*/ 0 h 3308312"/>
              <a:gd name="connsiteX2" fmla="*/ 9880590 w 9880590"/>
              <a:gd name="connsiteY2" fmla="*/ 3308312 h 3308312"/>
              <a:gd name="connsiteX3" fmla="*/ 675439 w 9880590"/>
              <a:gd name="connsiteY3" fmla="*/ 3294409 h 3308312"/>
              <a:gd name="connsiteX4" fmla="*/ 0 w 9880590"/>
              <a:gd name="connsiteY4" fmla="*/ 2715703 h 3308312"/>
              <a:gd name="connsiteX5" fmla="*/ 7913140 w 9880590"/>
              <a:gd name="connsiteY5" fmla="*/ 2761152 h 3308312"/>
              <a:gd name="connsiteX6" fmla="*/ 8592133 w 9880590"/>
              <a:gd name="connsiteY6" fmla="*/ 2082159 h 3308312"/>
              <a:gd name="connsiteX7" fmla="*/ 8592133 w 9880590"/>
              <a:gd name="connsiteY7" fmla="*/ 670581 h 3308312"/>
              <a:gd name="connsiteX8" fmla="*/ 8605080 w 9880590"/>
              <a:gd name="connsiteY8" fmla="*/ 542152 h 3308312"/>
              <a:gd name="connsiteX9" fmla="*/ 9270278 w 9880590"/>
              <a:gd name="connsiteY9" fmla="*/ 0 h 3308312"/>
              <a:gd name="connsiteX0" fmla="*/ 8594839 w 9205151"/>
              <a:gd name="connsiteY0" fmla="*/ 0 h 3308312"/>
              <a:gd name="connsiteX1" fmla="*/ 9205151 w 9205151"/>
              <a:gd name="connsiteY1" fmla="*/ 0 h 3308312"/>
              <a:gd name="connsiteX2" fmla="*/ 9205151 w 9205151"/>
              <a:gd name="connsiteY2" fmla="*/ 3308312 h 3308312"/>
              <a:gd name="connsiteX3" fmla="*/ 0 w 9205151"/>
              <a:gd name="connsiteY3" fmla="*/ 3294409 h 3308312"/>
              <a:gd name="connsiteX4" fmla="*/ 2411 w 9205151"/>
              <a:gd name="connsiteY4" fmla="*/ 2727192 h 3308312"/>
              <a:gd name="connsiteX5" fmla="*/ 7237701 w 9205151"/>
              <a:gd name="connsiteY5" fmla="*/ 2761152 h 3308312"/>
              <a:gd name="connsiteX6" fmla="*/ 7916694 w 9205151"/>
              <a:gd name="connsiteY6" fmla="*/ 2082159 h 3308312"/>
              <a:gd name="connsiteX7" fmla="*/ 7916694 w 9205151"/>
              <a:gd name="connsiteY7" fmla="*/ 670581 h 3308312"/>
              <a:gd name="connsiteX8" fmla="*/ 7929641 w 9205151"/>
              <a:gd name="connsiteY8" fmla="*/ 542152 h 3308312"/>
              <a:gd name="connsiteX9" fmla="*/ 8594839 w 9205151"/>
              <a:gd name="connsiteY9" fmla="*/ 0 h 3308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05151" h="3308312">
                <a:moveTo>
                  <a:pt x="8594839" y="0"/>
                </a:moveTo>
                <a:lnTo>
                  <a:pt x="9205151" y="0"/>
                </a:lnTo>
                <a:lnTo>
                  <a:pt x="9205151" y="3308312"/>
                </a:lnTo>
                <a:lnTo>
                  <a:pt x="0" y="3294409"/>
                </a:lnTo>
                <a:cubicBezTo>
                  <a:pt x="804" y="3105337"/>
                  <a:pt x="1607" y="2916264"/>
                  <a:pt x="2411" y="2727192"/>
                </a:cubicBezTo>
                <a:lnTo>
                  <a:pt x="7237701" y="2761152"/>
                </a:lnTo>
                <a:cubicBezTo>
                  <a:pt x="7612698" y="2761152"/>
                  <a:pt x="7916694" y="2457156"/>
                  <a:pt x="7916694" y="2082159"/>
                </a:cubicBezTo>
                <a:lnTo>
                  <a:pt x="7916694" y="670581"/>
                </a:lnTo>
                <a:lnTo>
                  <a:pt x="7929641" y="542152"/>
                </a:lnTo>
                <a:cubicBezTo>
                  <a:pt x="7992955" y="232747"/>
                  <a:pt x="8266717" y="0"/>
                  <a:pt x="8594839" y="0"/>
                </a:cubicBezTo>
                <a:close/>
              </a:path>
            </a:pathLst>
          </a:custGeom>
          <a:noFill/>
          <a:ln>
            <a:solidFill>
              <a:schemeClr val="tx2">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8" name="Group 7"/>
          <p:cNvGrpSpPr/>
          <p:nvPr userDrawn="1"/>
        </p:nvGrpSpPr>
        <p:grpSpPr>
          <a:xfrm>
            <a:off x="912215" y="3864575"/>
            <a:ext cx="1530368" cy="120920"/>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9" name="Oval 8"/>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Oval 10"/>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Oval 11"/>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Oval 12"/>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Oval 13"/>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Oval 14"/>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Oval 15"/>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Oval 16"/>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8" name="Title 1"/>
          <p:cNvSpPr>
            <a:spLocks noGrp="1"/>
          </p:cNvSpPr>
          <p:nvPr>
            <p:ph type="title" hasCustomPrompt="1"/>
          </p:nvPr>
        </p:nvSpPr>
        <p:spPr>
          <a:xfrm>
            <a:off x="753774" y="1948618"/>
            <a:ext cx="7955512" cy="1915957"/>
          </a:xfrm>
        </p:spPr>
        <p:txBody>
          <a:bodyPr>
            <a:normAutofit/>
          </a:bodyPr>
          <a:lstStyle>
            <a:lvl1pPr>
              <a:defRPr lang="en-US" sz="4800" b="1" kern="1200" baseline="0">
                <a:solidFill>
                  <a:schemeClr val="bg1"/>
                </a:solidFill>
                <a:latin typeface="Century Gothic" charset="0"/>
                <a:ea typeface="Century Gothic" charset="0"/>
                <a:cs typeface="Century Gothic" charset="0"/>
              </a:defRPr>
            </a:lvl1pPr>
          </a:lstStyle>
          <a:p>
            <a:r>
              <a:rPr lang="en-US" dirty="0"/>
              <a:t>Add Closing Statement (Thank you)</a:t>
            </a:r>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rot="457242" flipH="1">
            <a:off x="5044029" y="3454201"/>
            <a:ext cx="7212476" cy="4269700"/>
          </a:xfrm>
          <a:prstGeom prst="rect">
            <a:avLst/>
          </a:prstGeom>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b="0" i="0">
                <a:solidFill>
                  <a:schemeClr val="tx1"/>
                </a:solidFill>
                <a:latin typeface="Arial" charset="0"/>
                <a:ea typeface="Arial" charset="0"/>
                <a:cs typeface="Arial" charset="0"/>
              </a:defRPr>
            </a:lvl1pPr>
          </a:lstStyle>
          <a:p>
            <a:endParaRPr lang="en-US"/>
          </a:p>
        </p:txBody>
      </p:sp>
      <p:sp>
        <p:nvSpPr>
          <p:cNvPr id="6" name="Slide Number Placeholder 5"/>
          <p:cNvSpPr>
            <a:spLocks noGrp="1"/>
          </p:cNvSpPr>
          <p:nvPr>
            <p:ph type="sldNum" sz="quarter" idx="12"/>
          </p:nvPr>
        </p:nvSpPr>
        <p:spPr/>
        <p:txBody>
          <a:bodyPr/>
          <a:lstStyle>
            <a:lvl1pPr>
              <a:defRPr b="0" i="0">
                <a:solidFill>
                  <a:schemeClr val="tx1"/>
                </a:solidFill>
                <a:latin typeface="Arial" charset="0"/>
                <a:ea typeface="Arial" charset="0"/>
                <a:cs typeface="Arial" charset="0"/>
              </a:defRPr>
            </a:lvl1pPr>
          </a:lstStyle>
          <a:p>
            <a:fld id="{B238BB40-AE98-1849-A6BF-ACF9E80BC79E}" type="slidenum">
              <a:rPr lang="uk-UA" smtClean="0"/>
              <a:pPr/>
              <a:t>‹#›</a:t>
            </a:fld>
            <a:endParaRPr lang="uk-UA"/>
          </a:p>
        </p:txBody>
      </p:sp>
    </p:spTree>
    <p:extLst>
      <p:ext uri="{BB962C8B-B14F-4D97-AF65-F5344CB8AC3E}">
        <p14:creationId xmlns:p14="http://schemas.microsoft.com/office/powerpoint/2010/main" val="292191543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Cover Slide — 1">
    <p:spTree>
      <p:nvGrpSpPr>
        <p:cNvPr id="1" name=""/>
        <p:cNvGrpSpPr/>
        <p:nvPr/>
      </p:nvGrpSpPr>
      <p:grpSpPr>
        <a:xfrm>
          <a:off x="0" y="0"/>
          <a:ext cx="0" cy="0"/>
          <a:chOff x="0" y="0"/>
          <a:chExt cx="0" cy="0"/>
        </a:xfrm>
      </p:grpSpPr>
      <p:sp>
        <p:nvSpPr>
          <p:cNvPr id="49" name="Freeform 48"/>
          <p:cNvSpPr/>
          <p:nvPr/>
        </p:nvSpPr>
        <p:spPr>
          <a:xfrm rot="10800000">
            <a:off x="6792863" y="-3"/>
            <a:ext cx="5401387" cy="6900984"/>
          </a:xfrm>
          <a:custGeom>
            <a:avLst/>
            <a:gdLst>
              <a:gd name="connsiteX0" fmla="*/ 4051040 w 4051040"/>
              <a:gd name="connsiteY0" fmla="*/ 5175738 h 5175738"/>
              <a:gd name="connsiteX1" fmla="*/ 2 w 4051040"/>
              <a:gd name="connsiteY1" fmla="*/ 5175738 h 5175738"/>
              <a:gd name="connsiteX2" fmla="*/ 2 w 4051040"/>
              <a:gd name="connsiteY2" fmla="*/ 3596674 h 5175738"/>
              <a:gd name="connsiteX3" fmla="*/ 0 w 4051040"/>
              <a:gd name="connsiteY3" fmla="*/ 3596674 h 5175738"/>
              <a:gd name="connsiteX4" fmla="*/ 0 w 4051040"/>
              <a:gd name="connsiteY4" fmla="*/ 0 h 5175738"/>
              <a:gd name="connsiteX5" fmla="*/ 4932 w 4051040"/>
              <a:gd name="connsiteY5" fmla="*/ 97679 h 5175738"/>
              <a:gd name="connsiteX6" fmla="*/ 955547 w 4051040"/>
              <a:gd name="connsiteY6" fmla="*/ 955528 h 5175738"/>
              <a:gd name="connsiteX7" fmla="*/ 1564081 w 4051040"/>
              <a:gd name="connsiteY7" fmla="*/ 955528 h 5175738"/>
              <a:gd name="connsiteX8" fmla="*/ 1564081 w 4051040"/>
              <a:gd name="connsiteY8" fmla="*/ 955531 h 5175738"/>
              <a:gd name="connsiteX9" fmla="*/ 3375853 w 4051040"/>
              <a:gd name="connsiteY9" fmla="*/ 955531 h 5175738"/>
              <a:gd name="connsiteX10" fmla="*/ 4051040 w 4051040"/>
              <a:gd name="connsiteY10" fmla="*/ 1630718 h 5175738"/>
              <a:gd name="connsiteX11" fmla="*/ 4051040 w 4051040"/>
              <a:gd name="connsiteY11" fmla="*/ 5175738 h 5175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1040" h="5175738">
                <a:moveTo>
                  <a:pt x="4051040" y="5175738"/>
                </a:moveTo>
                <a:lnTo>
                  <a:pt x="2" y="5175738"/>
                </a:lnTo>
                <a:lnTo>
                  <a:pt x="2" y="3596674"/>
                </a:lnTo>
                <a:lnTo>
                  <a:pt x="0" y="3596674"/>
                </a:lnTo>
                <a:lnTo>
                  <a:pt x="0" y="0"/>
                </a:lnTo>
                <a:lnTo>
                  <a:pt x="4932" y="97679"/>
                </a:lnTo>
                <a:cubicBezTo>
                  <a:pt x="53866" y="579521"/>
                  <a:pt x="460795" y="955528"/>
                  <a:pt x="955547" y="955528"/>
                </a:cubicBezTo>
                <a:lnTo>
                  <a:pt x="1564081" y="955528"/>
                </a:lnTo>
                <a:lnTo>
                  <a:pt x="1564081" y="955531"/>
                </a:lnTo>
                <a:lnTo>
                  <a:pt x="3375853" y="955531"/>
                </a:lnTo>
                <a:cubicBezTo>
                  <a:pt x="3748748" y="955531"/>
                  <a:pt x="4051040" y="1257823"/>
                  <a:pt x="4051040" y="1630718"/>
                </a:cubicBezTo>
                <a:lnTo>
                  <a:pt x="4051040" y="5175738"/>
                </a:lnTo>
                <a:close/>
              </a:path>
            </a:pathLst>
          </a:custGeom>
          <a:gradFill>
            <a:gsLst>
              <a:gs pos="99000">
                <a:srgbClr val="F26223"/>
              </a:gs>
              <a:gs pos="29000">
                <a:srgbClr val="F69221"/>
              </a:gs>
            </a:gsLst>
            <a:lin ang="2700000" scaled="1"/>
          </a:gradFill>
          <a:ln w="6350" cap="flat" cmpd="sng" algn="ctr">
            <a:noFill/>
            <a:prstDash val="solid"/>
            <a:miter lim="800000"/>
          </a:ln>
          <a:effectLst/>
        </p:spPr>
        <p:txBody>
          <a:bodyPr wrap="square" rtlCol="0" anchor="ctr">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3F3F4"/>
              </a:solidFill>
              <a:effectLst/>
              <a:uLnTx/>
              <a:uFillTx/>
              <a:latin typeface="Arial" panose="020B0604020202020204"/>
              <a:ea typeface=""/>
              <a:cs typeface=""/>
            </a:endParaRPr>
          </a:p>
        </p:txBody>
      </p:sp>
      <p:grpSp>
        <p:nvGrpSpPr>
          <p:cNvPr id="22" name="Group 21"/>
          <p:cNvGrpSpPr/>
          <p:nvPr/>
        </p:nvGrpSpPr>
        <p:grpSpPr>
          <a:xfrm>
            <a:off x="1384829" y="691219"/>
            <a:ext cx="10434339" cy="10434296"/>
            <a:chOff x="10402827" y="5121677"/>
            <a:chExt cx="2074462" cy="2074454"/>
          </a:xfrm>
        </p:grpSpPr>
        <p:sp>
          <p:nvSpPr>
            <p:cNvPr id="23" name="Oval 22"/>
            <p:cNvSpPr/>
            <p:nvPr/>
          </p:nvSpPr>
          <p:spPr>
            <a:xfrm>
              <a:off x="10402827" y="5121677"/>
              <a:ext cx="2074462" cy="2074454"/>
            </a:xfrm>
            <a:prstGeom prst="ellipse">
              <a:avLst/>
            </a:prstGeom>
            <a:solidFill>
              <a:schemeClr val="bg1">
                <a:alpha val="1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Oval 23"/>
            <p:cNvSpPr/>
            <p:nvPr/>
          </p:nvSpPr>
          <p:spPr>
            <a:xfrm>
              <a:off x="10910827" y="5629675"/>
              <a:ext cx="1058462" cy="1058458"/>
            </a:xfrm>
            <a:prstGeom prst="ellipse">
              <a:avLst/>
            </a:prstGeom>
            <a:solidFill>
              <a:schemeClr val="bg1">
                <a:alpha val="1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Oval 24"/>
            <p:cNvSpPr/>
            <p:nvPr/>
          </p:nvSpPr>
          <p:spPr>
            <a:xfrm flipV="1">
              <a:off x="11287155" y="6006001"/>
              <a:ext cx="305806" cy="305806"/>
            </a:xfrm>
            <a:prstGeom prst="ellipse">
              <a:avLst/>
            </a:prstGeom>
            <a:solidFill>
              <a:schemeClr val="bg1">
                <a:alpha val="32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Oval 25"/>
            <p:cNvSpPr/>
            <p:nvPr/>
          </p:nvSpPr>
          <p:spPr>
            <a:xfrm flipV="1">
              <a:off x="11362254" y="6081100"/>
              <a:ext cx="155608" cy="155608"/>
            </a:xfrm>
            <a:prstGeom prst="ellipse">
              <a:avLst/>
            </a:prstGeom>
            <a:solidFill>
              <a:schemeClr val="bg1"/>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0" name="Text Placeholder 8"/>
          <p:cNvSpPr>
            <a:spLocks noGrp="1"/>
          </p:cNvSpPr>
          <p:nvPr>
            <p:ph type="body" sz="quarter" idx="11" hasCustomPrompt="1"/>
          </p:nvPr>
        </p:nvSpPr>
        <p:spPr>
          <a:xfrm>
            <a:off x="622301" y="4689399"/>
            <a:ext cx="4931833" cy="336416"/>
          </a:xfrm>
        </p:spPr>
        <p:txBody>
          <a:bodyPr>
            <a:normAutofit/>
          </a:bodyPr>
          <a:lstStyle>
            <a:lvl1pPr marL="0" indent="0">
              <a:buNone/>
              <a:defRPr sz="1600" b="1" baseline="0">
                <a:latin typeface="+mn-lt"/>
              </a:defRPr>
            </a:lvl1pPr>
            <a:lvl2pPr marL="457189" indent="0">
              <a:buNone/>
              <a:defRPr b="1">
                <a:latin typeface="+mj-lt"/>
              </a:defRPr>
            </a:lvl2pPr>
            <a:lvl3pPr marL="914377" indent="0">
              <a:buNone/>
              <a:defRPr b="1">
                <a:latin typeface="+mj-lt"/>
              </a:defRPr>
            </a:lvl3pPr>
            <a:lvl4pPr marL="1371566" indent="0">
              <a:buNone/>
              <a:defRPr b="1">
                <a:latin typeface="+mj-lt"/>
              </a:defRPr>
            </a:lvl4pPr>
            <a:lvl5pPr marL="1828754" indent="0">
              <a:buNone/>
              <a:defRPr b="1">
                <a:latin typeface="+mj-lt"/>
              </a:defRPr>
            </a:lvl5pPr>
          </a:lstStyle>
          <a:p>
            <a:pPr lvl="0"/>
            <a:r>
              <a:rPr lang="en-US" dirty="0"/>
              <a:t>Name of Individual</a:t>
            </a:r>
          </a:p>
        </p:txBody>
      </p:sp>
      <p:sp>
        <p:nvSpPr>
          <p:cNvPr id="11" name="Text Placeholder 8"/>
          <p:cNvSpPr>
            <a:spLocks noGrp="1"/>
          </p:cNvSpPr>
          <p:nvPr>
            <p:ph type="body" sz="quarter" idx="12" hasCustomPrompt="1"/>
          </p:nvPr>
        </p:nvSpPr>
        <p:spPr>
          <a:xfrm>
            <a:off x="622301" y="5068705"/>
            <a:ext cx="4931833" cy="336416"/>
          </a:xfrm>
        </p:spPr>
        <p:txBody>
          <a:bodyPr>
            <a:normAutofit/>
          </a:bodyPr>
          <a:lstStyle>
            <a:lvl1pPr marL="0" indent="0">
              <a:buNone/>
              <a:defRPr sz="1600" b="0" baseline="0">
                <a:solidFill>
                  <a:schemeClr val="tx2"/>
                </a:solidFill>
                <a:latin typeface="+mn-lt"/>
              </a:defRPr>
            </a:lvl1pPr>
            <a:lvl2pPr marL="457189" indent="0">
              <a:buNone/>
              <a:defRPr b="1">
                <a:latin typeface="+mj-lt"/>
              </a:defRPr>
            </a:lvl2pPr>
            <a:lvl3pPr marL="914377" indent="0">
              <a:buNone/>
              <a:defRPr b="1">
                <a:latin typeface="+mj-lt"/>
              </a:defRPr>
            </a:lvl3pPr>
            <a:lvl4pPr marL="1371566" indent="0">
              <a:buNone/>
              <a:defRPr b="1">
                <a:latin typeface="+mj-lt"/>
              </a:defRPr>
            </a:lvl4pPr>
            <a:lvl5pPr marL="1828754" indent="0">
              <a:buNone/>
              <a:defRPr b="1">
                <a:latin typeface="+mj-lt"/>
              </a:defRPr>
            </a:lvl5pPr>
          </a:lstStyle>
          <a:p>
            <a:pPr lvl="0"/>
            <a:r>
              <a:rPr lang="en-US" dirty="0"/>
              <a:t>Title, Company Name</a:t>
            </a:r>
          </a:p>
        </p:txBody>
      </p:sp>
      <p:grpSp>
        <p:nvGrpSpPr>
          <p:cNvPr id="37" name="Group 36"/>
          <p:cNvGrpSpPr/>
          <p:nvPr/>
        </p:nvGrpSpPr>
        <p:grpSpPr>
          <a:xfrm>
            <a:off x="753550" y="4363487"/>
            <a:ext cx="1651799" cy="130515"/>
            <a:chOff x="716078" y="3668896"/>
            <a:chExt cx="1591978" cy="125788"/>
          </a:xfrm>
          <a:gradFill>
            <a:gsLst>
              <a:gs pos="48000">
                <a:srgbClr val="F69221"/>
              </a:gs>
              <a:gs pos="0">
                <a:srgbClr val="F26223"/>
              </a:gs>
              <a:gs pos="74000">
                <a:srgbClr val="FF9400">
                  <a:alpha val="54000"/>
                </a:srgbClr>
              </a:gs>
              <a:gs pos="100000">
                <a:srgbClr val="FF9400">
                  <a:alpha val="2000"/>
                </a:srgbClr>
              </a:gs>
            </a:gsLst>
            <a:lin ang="0" scaled="0"/>
          </a:gradFill>
        </p:grpSpPr>
        <p:sp>
          <p:nvSpPr>
            <p:cNvPr id="38" name="Oval 37"/>
            <p:cNvSpPr/>
            <p:nvPr/>
          </p:nvSpPr>
          <p:spPr>
            <a:xfrm>
              <a:off x="71607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Oval 38"/>
            <p:cNvSpPr/>
            <p:nvPr/>
          </p:nvSpPr>
          <p:spPr>
            <a:xfrm>
              <a:off x="89577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 name="Oval 39"/>
            <p:cNvSpPr/>
            <p:nvPr/>
          </p:nvSpPr>
          <p:spPr>
            <a:xfrm>
              <a:off x="10754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 name="Oval 40"/>
            <p:cNvSpPr/>
            <p:nvPr/>
          </p:nvSpPr>
          <p:spPr>
            <a:xfrm>
              <a:off x="1255163"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Oval 41"/>
            <p:cNvSpPr/>
            <p:nvPr/>
          </p:nvSpPr>
          <p:spPr>
            <a:xfrm>
              <a:off x="1440584"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 name="Oval 42"/>
            <p:cNvSpPr/>
            <p:nvPr/>
          </p:nvSpPr>
          <p:spPr>
            <a:xfrm>
              <a:off x="1626005"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 name="Oval 43"/>
            <p:cNvSpPr/>
            <p:nvPr/>
          </p:nvSpPr>
          <p:spPr>
            <a:xfrm>
              <a:off x="1811426"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 name="Oval 44"/>
            <p:cNvSpPr/>
            <p:nvPr/>
          </p:nvSpPr>
          <p:spPr>
            <a:xfrm>
              <a:off x="1996847"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 name="Oval 45"/>
            <p:cNvSpPr/>
            <p:nvPr/>
          </p:nvSpPr>
          <p:spPr>
            <a:xfrm>
              <a:off x="2182268" y="3668896"/>
              <a:ext cx="125788" cy="125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7" name="Rectangle 6"/>
          <p:cNvSpPr/>
          <p:nvPr userDrawn="1"/>
        </p:nvSpPr>
        <p:spPr>
          <a:xfrm>
            <a:off x="10802471" y="6299712"/>
            <a:ext cx="1120588" cy="3777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hasCustomPrompt="1"/>
          </p:nvPr>
        </p:nvSpPr>
        <p:spPr>
          <a:xfrm>
            <a:off x="612724" y="1718134"/>
            <a:ext cx="4931833" cy="2533455"/>
          </a:xfrm>
        </p:spPr>
        <p:txBody>
          <a:bodyPr anchor="b">
            <a:noAutofit/>
          </a:bodyPr>
          <a:lstStyle>
            <a:lvl1pPr>
              <a:defRPr sz="4800"/>
            </a:lvl1pPr>
          </a:lstStyle>
          <a:p>
            <a:pPr lvl="0"/>
            <a:r>
              <a:rPr lang="en-US" dirty="0"/>
              <a:t>Title of Presentation</a:t>
            </a:r>
          </a:p>
        </p:txBody>
      </p:sp>
      <p:grpSp>
        <p:nvGrpSpPr>
          <p:cNvPr id="79" name="Group 78"/>
          <p:cNvGrpSpPr/>
          <p:nvPr userDrawn="1"/>
        </p:nvGrpSpPr>
        <p:grpSpPr>
          <a:xfrm>
            <a:off x="757937" y="1117493"/>
            <a:ext cx="2197792" cy="600641"/>
            <a:chOff x="884883" y="1898656"/>
            <a:chExt cx="2286155" cy="624789"/>
          </a:xfrm>
        </p:grpSpPr>
        <p:grpSp>
          <p:nvGrpSpPr>
            <p:cNvPr id="80" name="Group 79"/>
            <p:cNvGrpSpPr/>
            <p:nvPr userDrawn="1"/>
          </p:nvGrpSpPr>
          <p:grpSpPr>
            <a:xfrm>
              <a:off x="884883" y="2062438"/>
              <a:ext cx="1765727" cy="461007"/>
              <a:chOff x="884883" y="2062438"/>
              <a:chExt cx="1765727" cy="461007"/>
            </a:xfrm>
          </p:grpSpPr>
          <p:sp>
            <p:nvSpPr>
              <p:cNvPr id="85"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86"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87"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88"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89"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90"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81" name="Group 80"/>
            <p:cNvGrpSpPr/>
            <p:nvPr userDrawn="1"/>
          </p:nvGrpSpPr>
          <p:grpSpPr>
            <a:xfrm>
              <a:off x="1519618" y="1898656"/>
              <a:ext cx="1651420" cy="624789"/>
              <a:chOff x="1519618" y="1898656"/>
              <a:chExt cx="1651420" cy="624789"/>
            </a:xfrm>
            <a:gradFill>
              <a:gsLst>
                <a:gs pos="100000">
                  <a:srgbClr val="F69221"/>
                </a:gs>
                <a:gs pos="0">
                  <a:srgbClr val="F26223"/>
                </a:gs>
              </a:gsLst>
              <a:lin ang="0" scaled="0"/>
            </a:gradFill>
          </p:grpSpPr>
          <p:sp>
            <p:nvSpPr>
              <p:cNvPr id="82"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83"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84"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extLst>
      <p:ext uri="{BB962C8B-B14F-4D97-AF65-F5344CB8AC3E}">
        <p14:creationId xmlns:p14="http://schemas.microsoft.com/office/powerpoint/2010/main" val="1538296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4" name="Group 23"/>
          <p:cNvGrpSpPr/>
          <p:nvPr userDrawn="1"/>
        </p:nvGrpSpPr>
        <p:grpSpPr>
          <a:xfrm>
            <a:off x="10899648" y="6364225"/>
            <a:ext cx="959707" cy="262281"/>
            <a:chOff x="884883" y="1898656"/>
            <a:chExt cx="2286155" cy="624789"/>
          </a:xfrm>
        </p:grpSpPr>
        <p:grpSp>
          <p:nvGrpSpPr>
            <p:cNvPr id="25" name="Group 24"/>
            <p:cNvGrpSpPr/>
            <p:nvPr userDrawn="1"/>
          </p:nvGrpSpPr>
          <p:grpSpPr>
            <a:xfrm>
              <a:off x="884883" y="2062438"/>
              <a:ext cx="1765727" cy="461007"/>
              <a:chOff x="884883" y="2062438"/>
              <a:chExt cx="1765727" cy="461007"/>
            </a:xfrm>
          </p:grpSpPr>
          <p:sp>
            <p:nvSpPr>
              <p:cNvPr id="30"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31"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32"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33"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34"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35"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26" name="Group 25"/>
            <p:cNvGrpSpPr/>
            <p:nvPr userDrawn="1"/>
          </p:nvGrpSpPr>
          <p:grpSpPr>
            <a:xfrm>
              <a:off x="1519618" y="1898656"/>
              <a:ext cx="1651420" cy="624789"/>
              <a:chOff x="1519618" y="1898656"/>
              <a:chExt cx="1651420" cy="624789"/>
            </a:xfrm>
            <a:gradFill>
              <a:gsLst>
                <a:gs pos="100000">
                  <a:srgbClr val="F69221"/>
                </a:gs>
                <a:gs pos="0">
                  <a:srgbClr val="F26223"/>
                </a:gs>
              </a:gsLst>
              <a:lin ang="0" scaled="0"/>
            </a:gradFill>
          </p:grpSpPr>
          <p:sp>
            <p:nvSpPr>
              <p:cNvPr id="27"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28"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29"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extLst>
      <p:ext uri="{BB962C8B-B14F-4D97-AF65-F5344CB8AC3E}">
        <p14:creationId xmlns:p14="http://schemas.microsoft.com/office/powerpoint/2010/main" val="1018541558"/>
      </p:ext>
    </p:extLst>
  </p:cSld>
  <p:clrMap bg1="lt1" tx1="dk1" bg2="lt2" tx2="dk2" accent1="accent1" accent2="accent2" accent3="accent3" accent4="accent4" accent5="accent5" accent6="accent6" hlink="hlink" folHlink="folHlink"/>
  <p:sldLayoutIdLst>
    <p:sldLayoutId id="2147483760" r:id="rId1"/>
    <p:sldLayoutId id="2147483734" r:id="rId2"/>
    <p:sldLayoutId id="2147483763" r:id="rId3"/>
    <p:sldLayoutId id="2147483764" r:id="rId4"/>
    <p:sldLayoutId id="2147483735" r:id="rId5"/>
    <p:sldLayoutId id="2147483829" r:id="rId6"/>
    <p:sldLayoutId id="2147483766" r:id="rId7"/>
    <p:sldLayoutId id="2147483767" r:id="rId8"/>
    <p:sldLayoutId id="2147483768" r:id="rId9"/>
    <p:sldLayoutId id="2147483838" r:id="rId10"/>
    <p:sldLayoutId id="2147483769" r:id="rId11"/>
    <p:sldLayoutId id="2147483830" r:id="rId12"/>
    <p:sldLayoutId id="2147483759" r:id="rId13"/>
    <p:sldLayoutId id="2147483787" r:id="rId14"/>
    <p:sldLayoutId id="2147483778" r:id="rId15"/>
    <p:sldLayoutId id="2147483742" r:id="rId16"/>
    <p:sldLayoutId id="2147483839" r:id="rId17"/>
    <p:sldLayoutId id="2147483779" r:id="rId18"/>
    <p:sldLayoutId id="2147483842" r:id="rId19"/>
    <p:sldLayoutId id="2147483831" r:id="rId20"/>
    <p:sldLayoutId id="2147483736" r:id="rId21"/>
    <p:sldLayoutId id="2147483761" r:id="rId22"/>
    <p:sldLayoutId id="2147483812" r:id="rId23"/>
    <p:sldLayoutId id="2147483813" r:id="rId24"/>
    <p:sldLayoutId id="2147483737" r:id="rId25"/>
    <p:sldLayoutId id="2147483770" r:id="rId26"/>
    <p:sldLayoutId id="2147483771" r:id="rId27"/>
    <p:sldLayoutId id="2147483772" r:id="rId28"/>
    <p:sldLayoutId id="2147483738" r:id="rId29"/>
    <p:sldLayoutId id="2147483833" r:id="rId30"/>
    <p:sldLayoutId id="2147483834" r:id="rId31"/>
    <p:sldLayoutId id="2147483835" r:id="rId32"/>
    <p:sldLayoutId id="2147483774" r:id="rId33"/>
    <p:sldLayoutId id="2147483741" r:id="rId34"/>
    <p:sldLayoutId id="2147483782" r:id="rId35"/>
    <p:sldLayoutId id="2147483743" r:id="rId36"/>
    <p:sldLayoutId id="2147483775" r:id="rId37"/>
    <p:sldLayoutId id="2147483776" r:id="rId38"/>
    <p:sldLayoutId id="2147483777" r:id="rId39"/>
    <p:sldLayoutId id="2147483709" r:id="rId40"/>
    <p:sldLayoutId id="2147483783" r:id="rId41"/>
    <p:sldLayoutId id="2147483837" r:id="rId42"/>
    <p:sldLayoutId id="2147483762" r:id="rId43"/>
    <p:sldLayoutId id="2147483843" r:id="rId44"/>
    <p:sldLayoutId id="2147483844" r:id="rId45"/>
  </p:sldLayoutIdLst>
  <p:txStyles>
    <p:titleStyle>
      <a:lvl1pPr algn="l" defTabSz="914377" rtl="0" eaLnBrk="1" latinLnBrk="0" hangingPunct="1">
        <a:lnSpc>
          <a:spcPct val="90000"/>
        </a:lnSpc>
        <a:spcBef>
          <a:spcPct val="0"/>
        </a:spcBef>
        <a:buNone/>
        <a:defRPr sz="2933" b="1" kern="1200">
          <a:solidFill>
            <a:schemeClr val="tx1"/>
          </a:solidFill>
          <a:latin typeface="+mj-lt"/>
          <a:ea typeface="+mj-ea"/>
          <a:cs typeface="+mj-cs"/>
        </a:defRPr>
      </a:lvl1pPr>
    </p:titleStyle>
    <p:bodyStyle>
      <a:lvl1pPr marL="0" indent="0" algn="l" defTabSz="914377" rtl="0" eaLnBrk="1" latinLnBrk="0" hangingPunct="1">
        <a:lnSpc>
          <a:spcPct val="90000"/>
        </a:lnSpc>
        <a:spcBef>
          <a:spcPts val="1000"/>
        </a:spcBef>
        <a:buFont typeface="Arial" panose="020B0604020202020204" pitchFamily="34" charset="0"/>
        <a:buNone/>
        <a:defRPr sz="2133" kern="1200">
          <a:solidFill>
            <a:schemeClr val="tx1"/>
          </a:solidFill>
          <a:latin typeface="+mn-lt"/>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1400" kern="1200">
          <a:solidFill>
            <a:schemeClr val="tx2"/>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400" kern="1200">
          <a:solidFill>
            <a:schemeClr val="tx2"/>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400" kern="1200">
          <a:solidFill>
            <a:schemeClr val="tx2"/>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1400" kern="120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0.xml"/><Relationship Id="rId5" Type="http://schemas.openxmlformats.org/officeDocument/2006/relationships/image" Target="../media/image16.jpe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7" Type="http://schemas.microsoft.com/office/2007/relationships/hdphoto" Target="../media/hdphoto2.wdp"/><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20.jpeg"/><Relationship Id="rId5" Type="http://schemas.microsoft.com/office/2007/relationships/hdphoto" Target="../media/hdphoto1.wdp"/><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3.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0.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chart" Target="../charts/chart3.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36.png"/><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8.emf"/></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8.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0.xm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2.bin"/><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44.bin"/><Relationship Id="rId4" Type="http://schemas.openxmlformats.org/officeDocument/2006/relationships/image" Target="../media/image43.bin"/></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10.xml"/><Relationship Id="rId6" Type="http://schemas.openxmlformats.org/officeDocument/2006/relationships/image" Target="../media/image48.tiff"/><Relationship Id="rId5" Type="http://schemas.openxmlformats.org/officeDocument/2006/relationships/image" Target="../media/image47.tiff"/><Relationship Id="rId4" Type="http://schemas.openxmlformats.org/officeDocument/2006/relationships/image" Target="../media/image46.tiff"/></Relationships>
</file>

<file path=ppt/slides/_rels/slide2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emf"/></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a:bodyPr>
          <a:lstStyle/>
          <a:p>
            <a:r>
              <a:rPr lang="en-US" dirty="0"/>
              <a:t>Jonathan Opdyke </a:t>
            </a:r>
          </a:p>
        </p:txBody>
      </p:sp>
      <p:sp>
        <p:nvSpPr>
          <p:cNvPr id="4" name="Text Placeholder 3"/>
          <p:cNvSpPr>
            <a:spLocks noGrp="1"/>
          </p:cNvSpPr>
          <p:nvPr>
            <p:ph type="body" sz="quarter" idx="12"/>
          </p:nvPr>
        </p:nvSpPr>
        <p:spPr/>
        <p:txBody>
          <a:bodyPr>
            <a:normAutofit/>
          </a:bodyPr>
          <a:lstStyle/>
          <a:p>
            <a:r>
              <a:rPr lang="en-US" dirty="0"/>
              <a:t>Chief Strategy Officer, Criteo </a:t>
            </a:r>
          </a:p>
        </p:txBody>
      </p:sp>
      <p:sp>
        <p:nvSpPr>
          <p:cNvPr id="52" name="Title 51"/>
          <p:cNvSpPr>
            <a:spLocks noGrp="1"/>
          </p:cNvSpPr>
          <p:nvPr>
            <p:ph type="title"/>
          </p:nvPr>
        </p:nvSpPr>
        <p:spPr>
          <a:xfrm>
            <a:off x="612724" y="1718134"/>
            <a:ext cx="6695549" cy="2533455"/>
          </a:xfrm>
        </p:spPr>
        <p:txBody>
          <a:bodyPr/>
          <a:lstStyle/>
          <a:p>
            <a:r>
              <a:rPr lang="en-US" dirty="0"/>
              <a:t>How AI Will Change Advertising As We Know It</a:t>
            </a:r>
          </a:p>
        </p:txBody>
      </p:sp>
    </p:spTree>
    <p:extLst>
      <p:ext uri="{BB962C8B-B14F-4D97-AF65-F5344CB8AC3E}">
        <p14:creationId xmlns:p14="http://schemas.microsoft.com/office/powerpoint/2010/main" val="1992503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5774" y="-64862"/>
            <a:ext cx="12337774" cy="6922862"/>
          </a:xfrm>
          <a:prstGeom prst="rect">
            <a:avLst/>
          </a:prstGeom>
        </p:spPr>
      </p:pic>
      <p:grpSp>
        <p:nvGrpSpPr>
          <p:cNvPr id="5" name="Group 4"/>
          <p:cNvGrpSpPr/>
          <p:nvPr/>
        </p:nvGrpSpPr>
        <p:grpSpPr>
          <a:xfrm>
            <a:off x="10899648" y="6364225"/>
            <a:ext cx="959707" cy="262281"/>
            <a:chOff x="884883" y="1898656"/>
            <a:chExt cx="2286155" cy="624789"/>
          </a:xfrm>
          <a:solidFill>
            <a:schemeClr val="bg1"/>
          </a:solidFill>
        </p:grpSpPr>
        <p:grpSp>
          <p:nvGrpSpPr>
            <p:cNvPr id="6" name="Group 5"/>
            <p:cNvGrpSpPr/>
            <p:nvPr userDrawn="1"/>
          </p:nvGrpSpPr>
          <p:grpSpPr>
            <a:xfrm>
              <a:off x="884883" y="2062438"/>
              <a:ext cx="1765727" cy="461007"/>
              <a:chOff x="884883" y="2062438"/>
              <a:chExt cx="1765727" cy="461007"/>
            </a:xfrm>
            <a:grpFill/>
          </p:grpSpPr>
          <p:sp>
            <p:nvSpPr>
              <p:cNvPr id="11"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2"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3"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4"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5"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6"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7" name="Group 6"/>
            <p:cNvGrpSpPr/>
            <p:nvPr userDrawn="1"/>
          </p:nvGrpSpPr>
          <p:grpSpPr>
            <a:xfrm>
              <a:off x="1519618" y="1898656"/>
              <a:ext cx="1651420" cy="624789"/>
              <a:chOff x="1519618" y="1898656"/>
              <a:chExt cx="1651420" cy="624789"/>
            </a:xfrm>
            <a:grpFill/>
          </p:grpSpPr>
          <p:sp>
            <p:nvSpPr>
              <p:cNvPr id="8"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9"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10"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extLst>
      <p:ext uri="{BB962C8B-B14F-4D97-AF65-F5344CB8AC3E}">
        <p14:creationId xmlns:p14="http://schemas.microsoft.com/office/powerpoint/2010/main" val="251667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Image result for warehouse robot">
            <a:extLst>
              <a:ext uri="{FF2B5EF4-FFF2-40B4-BE49-F238E27FC236}">
                <a16:creationId xmlns:a16="http://schemas.microsoft.com/office/drawing/2014/main" id="{0FE7568F-4654-4C8D-8E34-96F5D5731141}"/>
              </a:ext>
            </a:extLst>
          </p:cNvPr>
          <p:cNvPicPr>
            <a:picLocks noChangeAspect="1" noChangeArrowheads="1"/>
          </p:cNvPicPr>
          <p:nvPr/>
        </p:nvPicPr>
        <p:blipFill rotWithShape="1">
          <a:blip r:embed="rId3" cstate="hqprint">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a:ext>
            </a:extLst>
          </a:blip>
          <a:srcRect/>
          <a:stretch/>
        </p:blipFill>
        <p:spPr bwMode="auto">
          <a:xfrm>
            <a:off x="0" y="-328382"/>
            <a:ext cx="13515692" cy="7261841"/>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10899648" y="6364225"/>
            <a:ext cx="959707" cy="262281"/>
            <a:chOff x="884883" y="1898656"/>
            <a:chExt cx="2286155" cy="624789"/>
          </a:xfrm>
          <a:solidFill>
            <a:schemeClr val="bg1"/>
          </a:solidFill>
        </p:grpSpPr>
        <p:grpSp>
          <p:nvGrpSpPr>
            <p:cNvPr id="5" name="Group 4"/>
            <p:cNvGrpSpPr/>
            <p:nvPr userDrawn="1"/>
          </p:nvGrpSpPr>
          <p:grpSpPr>
            <a:xfrm>
              <a:off x="884883" y="2062438"/>
              <a:ext cx="1765727" cy="461007"/>
              <a:chOff x="884883" y="2062438"/>
              <a:chExt cx="1765727" cy="461007"/>
            </a:xfrm>
            <a:grpFill/>
          </p:grpSpPr>
          <p:sp>
            <p:nvSpPr>
              <p:cNvPr id="10"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1"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2"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3"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4"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5"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6" name="Group 5"/>
            <p:cNvGrpSpPr/>
            <p:nvPr userDrawn="1"/>
          </p:nvGrpSpPr>
          <p:grpSpPr>
            <a:xfrm>
              <a:off x="1519618" y="1898656"/>
              <a:ext cx="1651420" cy="624789"/>
              <a:chOff x="1519618" y="1898656"/>
              <a:chExt cx="1651420" cy="624789"/>
            </a:xfrm>
            <a:grpFill/>
          </p:grpSpPr>
          <p:sp>
            <p:nvSpPr>
              <p:cNvPr id="7"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8"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9"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pic>
        <p:nvPicPr>
          <p:cNvPr id="16" name="Picture 2" descr="Image result for player piano vonnegut">
            <a:extLst>
              <a:ext uri="{FF2B5EF4-FFF2-40B4-BE49-F238E27FC236}">
                <a16:creationId xmlns:a16="http://schemas.microsoft.com/office/drawing/2014/main" id="{1084A575-BF4C-4A18-9CFC-4FF45F37431C}"/>
              </a:ext>
            </a:extLst>
          </p:cNvPr>
          <p:cNvPicPr>
            <a:picLocks noChangeAspect="1" noChangeArrowheads="1"/>
          </p:cNvPicPr>
          <p:nvPr/>
        </p:nvPicPr>
        <p:blipFill rotWithShape="1">
          <a:blip r:embed="rId5" cstate="screen">
            <a:alphaModFix amt="92000"/>
            <a:extLst>
              <a:ext uri="{28A0092B-C50C-407E-A947-70E740481C1C}">
                <a14:useLocalDpi xmlns:a14="http://schemas.microsoft.com/office/drawing/2010/main"/>
              </a:ext>
            </a:extLst>
          </a:blip>
          <a:srcRect/>
          <a:stretch/>
        </p:blipFill>
        <p:spPr bwMode="auto">
          <a:xfrm>
            <a:off x="870326" y="1132052"/>
            <a:ext cx="2134131" cy="3625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817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terminator skynet">
            <a:extLst>
              <a:ext uri="{FF2B5EF4-FFF2-40B4-BE49-F238E27FC236}">
                <a16:creationId xmlns:a16="http://schemas.microsoft.com/office/drawing/2014/main" id="{907ED336-2F50-45E5-BEC6-8487FA7124A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85014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10899648" y="6364225"/>
            <a:ext cx="959707" cy="262281"/>
            <a:chOff x="884883" y="1898656"/>
            <a:chExt cx="2286155" cy="624789"/>
          </a:xfrm>
          <a:solidFill>
            <a:schemeClr val="bg1"/>
          </a:solidFill>
        </p:grpSpPr>
        <p:grpSp>
          <p:nvGrpSpPr>
            <p:cNvPr id="4" name="Group 3"/>
            <p:cNvGrpSpPr/>
            <p:nvPr userDrawn="1"/>
          </p:nvGrpSpPr>
          <p:grpSpPr>
            <a:xfrm>
              <a:off x="884883" y="2062438"/>
              <a:ext cx="1765727" cy="461007"/>
              <a:chOff x="884883" y="2062438"/>
              <a:chExt cx="1765727" cy="461007"/>
            </a:xfrm>
            <a:grpFill/>
          </p:grpSpPr>
          <p:sp>
            <p:nvSpPr>
              <p:cNvPr id="9"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0"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1"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2"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3"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4"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5" name="Group 4"/>
            <p:cNvGrpSpPr/>
            <p:nvPr userDrawn="1"/>
          </p:nvGrpSpPr>
          <p:grpSpPr>
            <a:xfrm>
              <a:off x="1519618" y="1898656"/>
              <a:ext cx="1651420" cy="624789"/>
              <a:chOff x="1519618" y="1898656"/>
              <a:chExt cx="1651420" cy="624789"/>
            </a:xfrm>
            <a:grpFill/>
          </p:grpSpPr>
          <p:sp>
            <p:nvSpPr>
              <p:cNvPr id="6"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7"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8"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extLst>
      <p:ext uri="{BB962C8B-B14F-4D97-AF65-F5344CB8AC3E}">
        <p14:creationId xmlns:p14="http://schemas.microsoft.com/office/powerpoint/2010/main" val="2538155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terminator skynet">
            <a:extLst>
              <a:ext uri="{FF2B5EF4-FFF2-40B4-BE49-F238E27FC236}">
                <a16:creationId xmlns:a16="http://schemas.microsoft.com/office/drawing/2014/main" id="{907ED336-2F50-45E5-BEC6-8487FA7124A6}"/>
              </a:ext>
            </a:extLst>
          </p:cNvPr>
          <p:cNvPicPr>
            <a:picLocks noChangeAspect="1" noChangeArrowheads="1"/>
          </p:cNvPicPr>
          <p:nvPr/>
        </p:nvPicPr>
        <p:blipFill rotWithShape="1">
          <a:blip r:embed="rId3" cstate="hqprint">
            <a:duotone>
              <a:prstClr val="black"/>
              <a:schemeClr val="tx2">
                <a:tint val="45000"/>
                <a:satMod val="400000"/>
              </a:schemeClr>
            </a:duotone>
            <a:extLst>
              <a:ext uri="{28A0092B-C50C-407E-A947-70E740481C1C}">
                <a14:useLocalDpi xmlns:a14="http://schemas.microsoft.com/office/drawing/2010/main"/>
              </a:ext>
            </a:extLst>
          </a:blip>
          <a:srcRect/>
          <a:stretch/>
        </p:blipFill>
        <p:spPr bwMode="auto">
          <a:xfrm>
            <a:off x="7838982" y="0"/>
            <a:ext cx="4353017" cy="68501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Image result for warehouse robot">
            <a:extLst>
              <a:ext uri="{FF2B5EF4-FFF2-40B4-BE49-F238E27FC236}">
                <a16:creationId xmlns:a16="http://schemas.microsoft.com/office/drawing/2014/main" id="{A3E6335A-F19D-40E7-A745-902CCAB29C0B}"/>
              </a:ext>
            </a:extLst>
          </p:cNvPr>
          <p:cNvPicPr>
            <a:picLocks noChangeAspect="1" noChangeArrowheads="1"/>
          </p:cNvPicPr>
          <p:nvPr/>
        </p:nvPicPr>
        <p:blipFill rotWithShape="1">
          <a:blip r:embed="rId4" cstate="hqprint">
            <a:duotone>
              <a:prstClr val="black"/>
              <a:schemeClr val="tx2">
                <a:tint val="45000"/>
                <a:satMod val="400000"/>
              </a:schemeClr>
            </a:duotone>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a:ext>
            </a:extLst>
          </a:blip>
          <a:srcRect/>
          <a:stretch/>
        </p:blipFill>
        <p:spPr bwMode="auto">
          <a:xfrm>
            <a:off x="4152901" y="1"/>
            <a:ext cx="3975099" cy="68501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tarship enterprise">
            <a:extLst>
              <a:ext uri="{FF2B5EF4-FFF2-40B4-BE49-F238E27FC236}">
                <a16:creationId xmlns:a16="http://schemas.microsoft.com/office/drawing/2014/main" id="{41E898AB-9494-4FF2-B1BD-6ADCB42478B9}"/>
              </a:ext>
            </a:extLst>
          </p:cNvPr>
          <p:cNvPicPr>
            <a:picLocks noChangeAspect="1" noChangeArrowheads="1"/>
          </p:cNvPicPr>
          <p:nvPr/>
        </p:nvPicPr>
        <p:blipFill rotWithShape="1">
          <a:blip r:embed="rId6" cstate="hqprint">
            <a:duotone>
              <a:prstClr val="black"/>
              <a:schemeClr val="tx2">
                <a:tint val="45000"/>
                <a:satMod val="400000"/>
              </a:schemeClr>
            </a:duotone>
            <a:extLst>
              <a:ext uri="{BEBA8EAE-BF5A-486C-A8C5-ECC9F3942E4B}">
                <a14:imgProps xmlns:a14="http://schemas.microsoft.com/office/drawing/2010/main">
                  <a14:imgLayer r:embed="rId7">
                    <a14:imgEffect>
                      <a14:brightnessContrast bright="-40000" contrast="-20000"/>
                    </a14:imgEffect>
                  </a14:imgLayer>
                </a14:imgProps>
              </a:ext>
              <a:ext uri="{28A0092B-C50C-407E-A947-70E740481C1C}">
                <a14:useLocalDpi xmlns:a14="http://schemas.microsoft.com/office/drawing/2010/main"/>
              </a:ext>
            </a:extLst>
          </a:blip>
          <a:srcRect/>
          <a:stretch/>
        </p:blipFill>
        <p:spPr bwMode="auto">
          <a:xfrm>
            <a:off x="-182995" y="0"/>
            <a:ext cx="4335896" cy="685014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FC81FC2-6C34-4A3A-AC67-9C92854774EB}"/>
              </a:ext>
            </a:extLst>
          </p:cNvPr>
          <p:cNvSpPr txBox="1"/>
          <p:nvPr/>
        </p:nvSpPr>
        <p:spPr>
          <a:xfrm>
            <a:off x="-167267" y="2475960"/>
            <a:ext cx="12359265" cy="1446550"/>
          </a:xfrm>
          <a:prstGeom prst="rect">
            <a:avLst/>
          </a:prstGeom>
          <a:noFill/>
        </p:spPr>
        <p:txBody>
          <a:bodyPr wrap="square" rtlCol="0">
            <a:spAutoFit/>
          </a:bodyPr>
          <a:lstStyle/>
          <a:p>
            <a:pPr algn="ctr"/>
            <a:r>
              <a:rPr lang="en-US" sz="8800" b="1" dirty="0">
                <a:solidFill>
                  <a:schemeClr val="bg1"/>
                </a:solidFill>
                <a:latin typeface="Century Gothic" charset="0"/>
                <a:ea typeface="Century Gothic" charset="0"/>
                <a:cs typeface="Century Gothic" charset="0"/>
              </a:rPr>
              <a:t>The </a:t>
            </a:r>
            <a:r>
              <a:rPr lang="en-US" sz="8800" b="1">
                <a:solidFill>
                  <a:schemeClr val="bg1"/>
                </a:solidFill>
                <a:latin typeface="Century Gothic" charset="0"/>
                <a:ea typeface="Century Gothic" charset="0"/>
                <a:cs typeface="Century Gothic" charset="0"/>
              </a:rPr>
              <a:t>Future is Now</a:t>
            </a:r>
            <a:endParaRPr lang="en-US" sz="8800" b="1" dirty="0">
              <a:solidFill>
                <a:schemeClr val="bg1"/>
              </a:solidFill>
              <a:latin typeface="Century Gothic" charset="0"/>
              <a:ea typeface="Century Gothic" charset="0"/>
              <a:cs typeface="Century Gothic" charset="0"/>
            </a:endParaRPr>
          </a:p>
        </p:txBody>
      </p:sp>
      <p:grpSp>
        <p:nvGrpSpPr>
          <p:cNvPr id="6" name="Group 5"/>
          <p:cNvGrpSpPr/>
          <p:nvPr/>
        </p:nvGrpSpPr>
        <p:grpSpPr>
          <a:xfrm>
            <a:off x="10899648" y="6364225"/>
            <a:ext cx="959707" cy="262281"/>
            <a:chOff x="884883" y="1898656"/>
            <a:chExt cx="2286155" cy="624789"/>
          </a:xfrm>
          <a:solidFill>
            <a:schemeClr val="bg1"/>
          </a:solidFill>
        </p:grpSpPr>
        <p:grpSp>
          <p:nvGrpSpPr>
            <p:cNvPr id="7" name="Group 6"/>
            <p:cNvGrpSpPr/>
            <p:nvPr userDrawn="1"/>
          </p:nvGrpSpPr>
          <p:grpSpPr>
            <a:xfrm>
              <a:off x="884883" y="2062438"/>
              <a:ext cx="1765727" cy="461007"/>
              <a:chOff x="884883" y="2062438"/>
              <a:chExt cx="1765727" cy="461007"/>
            </a:xfrm>
            <a:grpFill/>
          </p:grpSpPr>
          <p:sp>
            <p:nvSpPr>
              <p:cNvPr id="12"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3"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4"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5"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6"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7"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8" name="Group 7"/>
            <p:cNvGrpSpPr/>
            <p:nvPr userDrawn="1"/>
          </p:nvGrpSpPr>
          <p:grpSpPr>
            <a:xfrm>
              <a:off x="1519618" y="1898656"/>
              <a:ext cx="1651420" cy="624789"/>
              <a:chOff x="1519618" y="1898656"/>
              <a:chExt cx="1651420" cy="624789"/>
            </a:xfrm>
            <a:grpFill/>
          </p:grpSpPr>
          <p:sp>
            <p:nvSpPr>
              <p:cNvPr id="9"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10"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11"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extLst>
      <p:ext uri="{BB962C8B-B14F-4D97-AF65-F5344CB8AC3E}">
        <p14:creationId xmlns:p14="http://schemas.microsoft.com/office/powerpoint/2010/main" val="3139602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51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image.mlive.com/home/mlive-media/width960/img/ann-arbor_photos/photo/dominos-partnering-with-ford-motor-co-a16ea0dfb01581dc.jpg">
            <a:extLst>
              <a:ext uri="{FF2B5EF4-FFF2-40B4-BE49-F238E27FC236}">
                <a16:creationId xmlns:a16="http://schemas.microsoft.com/office/drawing/2014/main" id="{1C3962B9-2FD5-491E-9E12-616567EA0370}"/>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0" y="0"/>
            <a:ext cx="12365665"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10899648" y="6364225"/>
            <a:ext cx="959707" cy="262281"/>
            <a:chOff x="884883" y="1898656"/>
            <a:chExt cx="2286155" cy="624789"/>
          </a:xfrm>
          <a:solidFill>
            <a:schemeClr val="bg1"/>
          </a:solidFill>
        </p:grpSpPr>
        <p:grpSp>
          <p:nvGrpSpPr>
            <p:cNvPr id="4" name="Group 3"/>
            <p:cNvGrpSpPr/>
            <p:nvPr userDrawn="1"/>
          </p:nvGrpSpPr>
          <p:grpSpPr>
            <a:xfrm>
              <a:off x="884883" y="2062438"/>
              <a:ext cx="1765727" cy="461007"/>
              <a:chOff x="884883" y="2062438"/>
              <a:chExt cx="1765727" cy="461007"/>
            </a:xfrm>
            <a:grpFill/>
          </p:grpSpPr>
          <p:sp>
            <p:nvSpPr>
              <p:cNvPr id="9"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0"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1"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2"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3"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4"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5" name="Group 4"/>
            <p:cNvGrpSpPr/>
            <p:nvPr userDrawn="1"/>
          </p:nvGrpSpPr>
          <p:grpSpPr>
            <a:xfrm>
              <a:off x="1519618" y="1898656"/>
              <a:ext cx="1651420" cy="624789"/>
              <a:chOff x="1519618" y="1898656"/>
              <a:chExt cx="1651420" cy="624789"/>
            </a:xfrm>
            <a:grpFill/>
          </p:grpSpPr>
          <p:sp>
            <p:nvSpPr>
              <p:cNvPr id="6"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7"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8"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extLst>
      <p:ext uri="{BB962C8B-B14F-4D97-AF65-F5344CB8AC3E}">
        <p14:creationId xmlns:p14="http://schemas.microsoft.com/office/powerpoint/2010/main" val="1667135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ource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938" y="6350"/>
            <a:ext cx="12192000" cy="6858000"/>
          </a:xfrm>
          <a:prstGeom prst="rect">
            <a:avLst/>
          </a:prstGeom>
        </p:spPr>
      </p:pic>
    </p:spTree>
    <p:extLst>
      <p:ext uri="{BB962C8B-B14F-4D97-AF65-F5344CB8AC3E}">
        <p14:creationId xmlns:p14="http://schemas.microsoft.com/office/powerpoint/2010/main" val="94853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0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88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4" name="Group 3"/>
          <p:cNvGrpSpPr/>
          <p:nvPr/>
        </p:nvGrpSpPr>
        <p:grpSpPr>
          <a:xfrm>
            <a:off x="10899648" y="6364225"/>
            <a:ext cx="959707" cy="262281"/>
            <a:chOff x="884883" y="1898656"/>
            <a:chExt cx="2286155" cy="624789"/>
          </a:xfrm>
          <a:solidFill>
            <a:schemeClr val="bg1"/>
          </a:solidFill>
        </p:grpSpPr>
        <p:grpSp>
          <p:nvGrpSpPr>
            <p:cNvPr id="5" name="Group 4"/>
            <p:cNvGrpSpPr/>
            <p:nvPr userDrawn="1"/>
          </p:nvGrpSpPr>
          <p:grpSpPr>
            <a:xfrm>
              <a:off x="884883" y="2062438"/>
              <a:ext cx="1765727" cy="461007"/>
              <a:chOff x="884883" y="2062438"/>
              <a:chExt cx="1765727" cy="461007"/>
            </a:xfrm>
            <a:grpFill/>
          </p:grpSpPr>
          <p:sp>
            <p:nvSpPr>
              <p:cNvPr id="10"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1"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2"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3"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4"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5"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6" name="Group 5"/>
            <p:cNvGrpSpPr/>
            <p:nvPr userDrawn="1"/>
          </p:nvGrpSpPr>
          <p:grpSpPr>
            <a:xfrm>
              <a:off x="1519618" y="1898656"/>
              <a:ext cx="1651420" cy="624789"/>
              <a:chOff x="1519618" y="1898656"/>
              <a:chExt cx="1651420" cy="624789"/>
            </a:xfrm>
            <a:grpFill/>
          </p:grpSpPr>
          <p:sp>
            <p:nvSpPr>
              <p:cNvPr id="7"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8"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9"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extLst>
      <p:ext uri="{BB962C8B-B14F-4D97-AF65-F5344CB8AC3E}">
        <p14:creationId xmlns:p14="http://schemas.microsoft.com/office/powerpoint/2010/main" val="1282793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a:fillRect/>
          </a:stretch>
        </p:blipFill>
        <p:spPr/>
      </p:pic>
      <p:sp>
        <p:nvSpPr>
          <p:cNvPr id="6" name="Rectangle 5"/>
          <p:cNvSpPr/>
          <p:nvPr/>
        </p:nvSpPr>
        <p:spPr>
          <a:xfrm>
            <a:off x="-3" y="36576"/>
            <a:ext cx="11271655" cy="6858000"/>
          </a:xfrm>
          <a:prstGeom prst="rect">
            <a:avLst/>
          </a:prstGeom>
          <a:gradFill flip="none" rotWithShape="1">
            <a:gsLst>
              <a:gs pos="10000">
                <a:srgbClr val="1A0F21">
                  <a:alpha val="75000"/>
                </a:srgbClr>
              </a:gs>
              <a:gs pos="95000">
                <a:srgbClr val="1A0F21">
                  <a:alpha val="0"/>
                </a:srgbClr>
              </a:gs>
              <a:gs pos="83000">
                <a:srgbClr val="1A0F21">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grpSp>
        <p:nvGrpSpPr>
          <p:cNvPr id="30" name="Group 29"/>
          <p:cNvGrpSpPr/>
          <p:nvPr/>
        </p:nvGrpSpPr>
        <p:grpSpPr>
          <a:xfrm>
            <a:off x="10842407" y="6378194"/>
            <a:ext cx="935676" cy="255713"/>
            <a:chOff x="2194560" y="2286000"/>
            <a:chExt cx="6537600" cy="1786680"/>
          </a:xfrm>
          <a:solidFill>
            <a:srgbClr val="FFFFFF"/>
          </a:solidFill>
        </p:grpSpPr>
        <p:sp>
          <p:nvSpPr>
            <p:cNvPr id="31" name="Freeform: Shape 1"/>
            <p:cNvSpPr/>
            <p:nvPr/>
          </p:nvSpPr>
          <p:spPr>
            <a:xfrm>
              <a:off x="3338280" y="2989440"/>
              <a:ext cx="545040" cy="1070280"/>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2" name="Freeform: Shape 2"/>
            <p:cNvSpPr/>
            <p:nvPr/>
          </p:nvSpPr>
          <p:spPr>
            <a:xfrm>
              <a:off x="5061600" y="2963879"/>
              <a:ext cx="983160" cy="1093680"/>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3" name="Freeform: Shape 3"/>
            <p:cNvSpPr/>
            <p:nvPr/>
          </p:nvSpPr>
          <p:spPr>
            <a:xfrm>
              <a:off x="4056840" y="3000240"/>
              <a:ext cx="177120" cy="1059480"/>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4" name="Freeform: Shape 4"/>
            <p:cNvSpPr/>
            <p:nvPr/>
          </p:nvSpPr>
          <p:spPr>
            <a:xfrm>
              <a:off x="4542120" y="2754360"/>
              <a:ext cx="407880" cy="1318320"/>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5" name="Freeform: Shape 5"/>
            <p:cNvSpPr/>
            <p:nvPr/>
          </p:nvSpPr>
          <p:spPr>
            <a:xfrm>
              <a:off x="6158160" y="2963879"/>
              <a:ext cx="1085759" cy="1108800"/>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6" name="Freeform: Shape 6"/>
            <p:cNvSpPr/>
            <p:nvPr/>
          </p:nvSpPr>
          <p:spPr>
            <a:xfrm>
              <a:off x="2194560" y="2963879"/>
              <a:ext cx="944640" cy="1108800"/>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7" name="Freeform: Shape 7"/>
            <p:cNvSpPr/>
            <p:nvPr/>
          </p:nvSpPr>
          <p:spPr>
            <a:xfrm>
              <a:off x="4009679" y="2286000"/>
              <a:ext cx="271440" cy="275400"/>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8" name="Freeform: Shape 8"/>
            <p:cNvSpPr/>
            <p:nvPr/>
          </p:nvSpPr>
          <p:spPr>
            <a:xfrm>
              <a:off x="8460720" y="3799440"/>
              <a:ext cx="271440" cy="27324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9" name="Freeform: Shape 9"/>
            <p:cNvSpPr/>
            <p:nvPr/>
          </p:nvSpPr>
          <p:spPr>
            <a:xfrm>
              <a:off x="4535640" y="2360880"/>
              <a:ext cx="3672720" cy="1632600"/>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grpSp>
      <p:sp>
        <p:nvSpPr>
          <p:cNvPr id="49" name="Text Placeholder 5"/>
          <p:cNvSpPr txBox="1">
            <a:spLocks/>
          </p:cNvSpPr>
          <p:nvPr/>
        </p:nvSpPr>
        <p:spPr>
          <a:xfrm>
            <a:off x="829972" y="2921942"/>
            <a:ext cx="8134347" cy="722958"/>
          </a:xfrm>
          <a:prstGeom prst="rect">
            <a:avLst/>
          </a:prstGeom>
        </p:spPr>
        <p:txBody>
          <a:bodyPr>
            <a:noAutofit/>
          </a:bodyPr>
          <a:lstStyle>
            <a:lvl1pPr marL="0" indent="0" algn="l" defTabSz="685800" rtl="0" eaLnBrk="1" latinLnBrk="0" hangingPunct="1">
              <a:lnSpc>
                <a:spcPct val="90000"/>
              </a:lnSpc>
              <a:spcBef>
                <a:spcPts val="750"/>
              </a:spcBef>
              <a:buFontTx/>
              <a:buNone/>
              <a:defRPr sz="3600" b="1" kern="1200" baseline="0">
                <a:solidFill>
                  <a:schemeClr val="bg1"/>
                </a:solidFill>
                <a:latin typeface="Century Gothic" charset="0"/>
                <a:ea typeface="Century Gothic" charset="0"/>
                <a:cs typeface="Century Gothic"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2"/>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2"/>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050" kern="1200">
                <a:solidFill>
                  <a:schemeClr val="tx2"/>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05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3733">
                <a:effectLst>
                  <a:outerShdw blurRad="50800" dist="25400" dir="5400000" algn="t" rotWithShape="0">
                    <a:prstClr val="black">
                      <a:alpha val="40000"/>
                    </a:prstClr>
                  </a:outerShdw>
                </a:effectLst>
              </a:rPr>
              <a:t>More data wins</a:t>
            </a:r>
            <a:endParaRPr lang="en-US" sz="3733" dirty="0">
              <a:effectLst>
                <a:outerShdw blurRad="50800" dist="25400" dir="5400000" algn="t" rotWithShape="0">
                  <a:prstClr val="black">
                    <a:alpha val="40000"/>
                  </a:prstClr>
                </a:outerShdw>
              </a:effectLst>
            </a:endParaRPr>
          </a:p>
        </p:txBody>
      </p:sp>
      <p:sp>
        <p:nvSpPr>
          <p:cNvPr id="61" name="Freeform 60"/>
          <p:cNvSpPr/>
          <p:nvPr/>
        </p:nvSpPr>
        <p:spPr>
          <a:xfrm>
            <a:off x="-926593" y="2438400"/>
            <a:ext cx="13272383" cy="4456176"/>
          </a:xfrm>
          <a:custGeom>
            <a:avLst/>
            <a:gdLst>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17661 w 9154486"/>
              <a:gd name="connsiteY6" fmla="*/ 27409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49411 w 9154486"/>
              <a:gd name="connsiteY6" fmla="*/ 25885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38144 w 9154486"/>
              <a:gd name="connsiteY6" fmla="*/ 2747357 h 3308312"/>
              <a:gd name="connsiteX7" fmla="*/ 6574985 w 9154486"/>
              <a:gd name="connsiteY7" fmla="*/ 2761152 h 3308312"/>
              <a:gd name="connsiteX8" fmla="*/ 7187036 w 9154486"/>
              <a:gd name="connsiteY8" fmla="*/ 2761152 h 3308312"/>
              <a:gd name="connsiteX9" fmla="*/ 7866029 w 9154486"/>
              <a:gd name="connsiteY9" fmla="*/ 2082159 h 3308312"/>
              <a:gd name="connsiteX10" fmla="*/ 7866029 w 9154486"/>
              <a:gd name="connsiteY10" fmla="*/ 670581 h 3308312"/>
              <a:gd name="connsiteX11" fmla="*/ 7878976 w 9154486"/>
              <a:gd name="connsiteY11" fmla="*/ 542152 h 3308312"/>
              <a:gd name="connsiteX12" fmla="*/ 8544174 w 9154486"/>
              <a:gd name="connsiteY12"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574985 w 9154486"/>
              <a:gd name="connsiteY6" fmla="*/ 2761152 h 3308312"/>
              <a:gd name="connsiteX7" fmla="*/ 7187036 w 9154486"/>
              <a:gd name="connsiteY7" fmla="*/ 2761152 h 3308312"/>
              <a:gd name="connsiteX8" fmla="*/ 7866029 w 9154486"/>
              <a:gd name="connsiteY8" fmla="*/ 2082159 h 3308312"/>
              <a:gd name="connsiteX9" fmla="*/ 7866029 w 9154486"/>
              <a:gd name="connsiteY9" fmla="*/ 670581 h 3308312"/>
              <a:gd name="connsiteX10" fmla="*/ 7878976 w 9154486"/>
              <a:gd name="connsiteY10" fmla="*/ 542152 h 3308312"/>
              <a:gd name="connsiteX11" fmla="*/ 8544174 w 9154486"/>
              <a:gd name="connsiteY11"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574985 w 9154486"/>
              <a:gd name="connsiteY5" fmla="*/ 2761152 h 3308312"/>
              <a:gd name="connsiteX6" fmla="*/ 7187036 w 9154486"/>
              <a:gd name="connsiteY6" fmla="*/ 2761152 h 3308312"/>
              <a:gd name="connsiteX7" fmla="*/ 7866029 w 9154486"/>
              <a:gd name="connsiteY7" fmla="*/ 2082159 h 3308312"/>
              <a:gd name="connsiteX8" fmla="*/ 7866029 w 9154486"/>
              <a:gd name="connsiteY8" fmla="*/ 670581 h 3308312"/>
              <a:gd name="connsiteX9" fmla="*/ 7878976 w 9154486"/>
              <a:gd name="connsiteY9" fmla="*/ 542152 h 3308312"/>
              <a:gd name="connsiteX10" fmla="*/ 8544174 w 9154486"/>
              <a:gd name="connsiteY10"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7187036 w 9154486"/>
              <a:gd name="connsiteY5" fmla="*/ 2761152 h 3308312"/>
              <a:gd name="connsiteX6" fmla="*/ 7866029 w 9154486"/>
              <a:gd name="connsiteY6" fmla="*/ 2082159 h 3308312"/>
              <a:gd name="connsiteX7" fmla="*/ 7866029 w 9154486"/>
              <a:gd name="connsiteY7" fmla="*/ 670581 h 3308312"/>
              <a:gd name="connsiteX8" fmla="*/ 7878976 w 9154486"/>
              <a:gd name="connsiteY8" fmla="*/ 542152 h 3308312"/>
              <a:gd name="connsiteX9" fmla="*/ 8544174 w 9154486"/>
              <a:gd name="connsiteY9" fmla="*/ 0 h 3308312"/>
              <a:gd name="connsiteX0" fmla="*/ 9088752 w 9699064"/>
              <a:gd name="connsiteY0" fmla="*/ 0 h 3308312"/>
              <a:gd name="connsiteX1" fmla="*/ 9699064 w 9699064"/>
              <a:gd name="connsiteY1" fmla="*/ 0 h 3308312"/>
              <a:gd name="connsiteX2" fmla="*/ 9699064 w 9699064"/>
              <a:gd name="connsiteY2" fmla="*/ 3308312 h 3308312"/>
              <a:gd name="connsiteX3" fmla="*/ 0 w 9699064"/>
              <a:gd name="connsiteY3" fmla="*/ 3308312 h 3308312"/>
              <a:gd name="connsiteX4" fmla="*/ 544578 w 9699064"/>
              <a:gd name="connsiteY4" fmla="*/ 2752008 h 3308312"/>
              <a:gd name="connsiteX5" fmla="*/ 7731614 w 9699064"/>
              <a:gd name="connsiteY5" fmla="*/ 2761152 h 3308312"/>
              <a:gd name="connsiteX6" fmla="*/ 8410607 w 9699064"/>
              <a:gd name="connsiteY6" fmla="*/ 2082159 h 3308312"/>
              <a:gd name="connsiteX7" fmla="*/ 8410607 w 9699064"/>
              <a:gd name="connsiteY7" fmla="*/ 670581 h 3308312"/>
              <a:gd name="connsiteX8" fmla="*/ 8423554 w 9699064"/>
              <a:gd name="connsiteY8" fmla="*/ 542152 h 3308312"/>
              <a:gd name="connsiteX9" fmla="*/ 9088752 w 9699064"/>
              <a:gd name="connsiteY9" fmla="*/ 0 h 3308312"/>
              <a:gd name="connsiteX0" fmla="*/ 9252125 w 9862437"/>
              <a:gd name="connsiteY0" fmla="*/ 0 h 3308312"/>
              <a:gd name="connsiteX1" fmla="*/ 9862437 w 9862437"/>
              <a:gd name="connsiteY1" fmla="*/ 0 h 3308312"/>
              <a:gd name="connsiteX2" fmla="*/ 9862437 w 9862437"/>
              <a:gd name="connsiteY2" fmla="*/ 3308312 h 3308312"/>
              <a:gd name="connsiteX3" fmla="*/ 0 w 9862437"/>
              <a:gd name="connsiteY3" fmla="*/ 3299236 h 3308312"/>
              <a:gd name="connsiteX4" fmla="*/ 707951 w 9862437"/>
              <a:gd name="connsiteY4" fmla="*/ 2752008 h 3308312"/>
              <a:gd name="connsiteX5" fmla="*/ 7894987 w 9862437"/>
              <a:gd name="connsiteY5" fmla="*/ 2761152 h 3308312"/>
              <a:gd name="connsiteX6" fmla="*/ 8573980 w 9862437"/>
              <a:gd name="connsiteY6" fmla="*/ 2082159 h 3308312"/>
              <a:gd name="connsiteX7" fmla="*/ 8573980 w 9862437"/>
              <a:gd name="connsiteY7" fmla="*/ 670581 h 3308312"/>
              <a:gd name="connsiteX8" fmla="*/ 8586927 w 9862437"/>
              <a:gd name="connsiteY8" fmla="*/ 542152 h 3308312"/>
              <a:gd name="connsiteX9" fmla="*/ 9252125 w 9862437"/>
              <a:gd name="connsiteY9" fmla="*/ 0 h 3308312"/>
              <a:gd name="connsiteX0" fmla="*/ 9270278 w 9880590"/>
              <a:gd name="connsiteY0" fmla="*/ 0 h 3308312"/>
              <a:gd name="connsiteX1" fmla="*/ 9880590 w 9880590"/>
              <a:gd name="connsiteY1" fmla="*/ 0 h 3308312"/>
              <a:gd name="connsiteX2" fmla="*/ 9880590 w 9880590"/>
              <a:gd name="connsiteY2" fmla="*/ 3308312 h 3308312"/>
              <a:gd name="connsiteX3" fmla="*/ 18153 w 9880590"/>
              <a:gd name="connsiteY3" fmla="*/ 3299236 h 3308312"/>
              <a:gd name="connsiteX4" fmla="*/ 0 w 9880590"/>
              <a:gd name="connsiteY4" fmla="*/ 2715703 h 3308312"/>
              <a:gd name="connsiteX5" fmla="*/ 7913140 w 9880590"/>
              <a:gd name="connsiteY5" fmla="*/ 2761152 h 3308312"/>
              <a:gd name="connsiteX6" fmla="*/ 8592133 w 9880590"/>
              <a:gd name="connsiteY6" fmla="*/ 2082159 h 3308312"/>
              <a:gd name="connsiteX7" fmla="*/ 8592133 w 9880590"/>
              <a:gd name="connsiteY7" fmla="*/ 670581 h 3308312"/>
              <a:gd name="connsiteX8" fmla="*/ 8605080 w 9880590"/>
              <a:gd name="connsiteY8" fmla="*/ 542152 h 3308312"/>
              <a:gd name="connsiteX9" fmla="*/ 9270278 w 9880590"/>
              <a:gd name="connsiteY9" fmla="*/ 0 h 3308312"/>
              <a:gd name="connsiteX0" fmla="*/ 9279354 w 9889666"/>
              <a:gd name="connsiteY0" fmla="*/ 0 h 3308312"/>
              <a:gd name="connsiteX1" fmla="*/ 9889666 w 9889666"/>
              <a:gd name="connsiteY1" fmla="*/ 0 h 3308312"/>
              <a:gd name="connsiteX2" fmla="*/ 9889666 w 9889666"/>
              <a:gd name="connsiteY2" fmla="*/ 3308312 h 3308312"/>
              <a:gd name="connsiteX3" fmla="*/ 0 w 9889666"/>
              <a:gd name="connsiteY3" fmla="*/ 3308312 h 3308312"/>
              <a:gd name="connsiteX4" fmla="*/ 9076 w 9889666"/>
              <a:gd name="connsiteY4" fmla="*/ 2715703 h 3308312"/>
              <a:gd name="connsiteX5" fmla="*/ 7922216 w 9889666"/>
              <a:gd name="connsiteY5" fmla="*/ 2761152 h 3308312"/>
              <a:gd name="connsiteX6" fmla="*/ 8601209 w 9889666"/>
              <a:gd name="connsiteY6" fmla="*/ 2082159 h 3308312"/>
              <a:gd name="connsiteX7" fmla="*/ 8601209 w 9889666"/>
              <a:gd name="connsiteY7" fmla="*/ 670581 h 3308312"/>
              <a:gd name="connsiteX8" fmla="*/ 8614156 w 9889666"/>
              <a:gd name="connsiteY8" fmla="*/ 542152 h 3308312"/>
              <a:gd name="connsiteX9" fmla="*/ 9279354 w 9889666"/>
              <a:gd name="connsiteY9" fmla="*/ 0 h 3308312"/>
              <a:gd name="connsiteX0" fmla="*/ 9270278 w 9880590"/>
              <a:gd name="connsiteY0" fmla="*/ 0 h 3317388"/>
              <a:gd name="connsiteX1" fmla="*/ 9880590 w 9880590"/>
              <a:gd name="connsiteY1" fmla="*/ 0 h 3317388"/>
              <a:gd name="connsiteX2" fmla="*/ 9880590 w 9880590"/>
              <a:gd name="connsiteY2" fmla="*/ 3308312 h 3317388"/>
              <a:gd name="connsiteX3" fmla="*/ 9077 w 9880590"/>
              <a:gd name="connsiteY3" fmla="*/ 3317388 h 3317388"/>
              <a:gd name="connsiteX4" fmla="*/ 0 w 9880590"/>
              <a:gd name="connsiteY4" fmla="*/ 2715703 h 3317388"/>
              <a:gd name="connsiteX5" fmla="*/ 7913140 w 9880590"/>
              <a:gd name="connsiteY5" fmla="*/ 2761152 h 3317388"/>
              <a:gd name="connsiteX6" fmla="*/ 8592133 w 9880590"/>
              <a:gd name="connsiteY6" fmla="*/ 2082159 h 3317388"/>
              <a:gd name="connsiteX7" fmla="*/ 8592133 w 9880590"/>
              <a:gd name="connsiteY7" fmla="*/ 670581 h 3317388"/>
              <a:gd name="connsiteX8" fmla="*/ 8605080 w 9880590"/>
              <a:gd name="connsiteY8" fmla="*/ 542152 h 3317388"/>
              <a:gd name="connsiteX9" fmla="*/ 9270278 w 9880590"/>
              <a:gd name="connsiteY9" fmla="*/ 0 h 331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80590" h="3317388">
                <a:moveTo>
                  <a:pt x="9270278" y="0"/>
                </a:moveTo>
                <a:lnTo>
                  <a:pt x="9880590" y="0"/>
                </a:lnTo>
                <a:lnTo>
                  <a:pt x="9880590" y="3308312"/>
                </a:lnTo>
                <a:lnTo>
                  <a:pt x="9077" y="3317388"/>
                </a:lnTo>
                <a:lnTo>
                  <a:pt x="0" y="2715703"/>
                </a:lnTo>
                <a:lnTo>
                  <a:pt x="7913140" y="2761152"/>
                </a:lnTo>
                <a:cubicBezTo>
                  <a:pt x="8288137" y="2761152"/>
                  <a:pt x="8592133" y="2457156"/>
                  <a:pt x="8592133" y="2082159"/>
                </a:cubicBezTo>
                <a:lnTo>
                  <a:pt x="8592133" y="670581"/>
                </a:lnTo>
                <a:lnTo>
                  <a:pt x="8605080" y="542152"/>
                </a:lnTo>
                <a:cubicBezTo>
                  <a:pt x="8668394" y="232747"/>
                  <a:pt x="8942156" y="0"/>
                  <a:pt x="9270278" y="0"/>
                </a:cubicBezTo>
                <a:close/>
              </a:path>
            </a:pathLst>
          </a:custGeom>
          <a:noFill/>
          <a:ln w="34925">
            <a:solidFill>
              <a:schemeClr val="tx2">
                <a:lumMod val="20000"/>
                <a:lumOff val="8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297319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1D4C4B-5538-49EF-8467-8E44FD356DB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02540" y="-464457"/>
            <a:ext cx="12794539" cy="7322458"/>
          </a:xfrm>
          <a:prstGeom prst="rect">
            <a:avLst/>
          </a:prstGeom>
        </p:spPr>
      </p:pic>
      <p:grpSp>
        <p:nvGrpSpPr>
          <p:cNvPr id="3" name="Group 2"/>
          <p:cNvGrpSpPr/>
          <p:nvPr/>
        </p:nvGrpSpPr>
        <p:grpSpPr>
          <a:xfrm>
            <a:off x="10957522" y="6422098"/>
            <a:ext cx="959707" cy="262281"/>
            <a:chOff x="884883" y="1898656"/>
            <a:chExt cx="2286155" cy="624789"/>
          </a:xfrm>
          <a:solidFill>
            <a:schemeClr val="bg1"/>
          </a:solidFill>
        </p:grpSpPr>
        <p:grpSp>
          <p:nvGrpSpPr>
            <p:cNvPr id="5" name="Group 4"/>
            <p:cNvGrpSpPr/>
            <p:nvPr userDrawn="1"/>
          </p:nvGrpSpPr>
          <p:grpSpPr>
            <a:xfrm>
              <a:off x="884883" y="2062438"/>
              <a:ext cx="1765727" cy="461007"/>
              <a:chOff x="884883" y="2062438"/>
              <a:chExt cx="1765727" cy="461007"/>
            </a:xfrm>
            <a:grpFill/>
          </p:grpSpPr>
          <p:sp>
            <p:nvSpPr>
              <p:cNvPr id="10"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1"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2"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3"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4"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5"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6" name="Group 5"/>
            <p:cNvGrpSpPr/>
            <p:nvPr userDrawn="1"/>
          </p:nvGrpSpPr>
          <p:grpSpPr>
            <a:xfrm>
              <a:off x="1519618" y="1898656"/>
              <a:ext cx="1651420" cy="624789"/>
              <a:chOff x="1519618" y="1898656"/>
              <a:chExt cx="1651420" cy="624789"/>
            </a:xfrm>
            <a:grpFill/>
          </p:grpSpPr>
          <p:sp>
            <p:nvSpPr>
              <p:cNvPr id="7"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8"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9"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extLst>
      <p:ext uri="{BB962C8B-B14F-4D97-AF65-F5344CB8AC3E}">
        <p14:creationId xmlns:p14="http://schemas.microsoft.com/office/powerpoint/2010/main" val="2000322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0"/>
            <a:ext cx="12266774" cy="6858000"/>
          </a:xfrm>
          <a:prstGeom prst="rect">
            <a:avLst/>
          </a:prstGeom>
        </p:spPr>
      </p:pic>
      <p:grpSp>
        <p:nvGrpSpPr>
          <p:cNvPr id="5" name="Group 4"/>
          <p:cNvGrpSpPr/>
          <p:nvPr/>
        </p:nvGrpSpPr>
        <p:grpSpPr>
          <a:xfrm>
            <a:off x="10899648" y="6364225"/>
            <a:ext cx="959707" cy="262281"/>
            <a:chOff x="884883" y="1898656"/>
            <a:chExt cx="2286155" cy="624789"/>
          </a:xfrm>
        </p:grpSpPr>
        <p:grpSp>
          <p:nvGrpSpPr>
            <p:cNvPr id="6" name="Group 5"/>
            <p:cNvGrpSpPr/>
            <p:nvPr userDrawn="1"/>
          </p:nvGrpSpPr>
          <p:grpSpPr>
            <a:xfrm>
              <a:off x="884883" y="2062438"/>
              <a:ext cx="1765727" cy="461007"/>
              <a:chOff x="884883" y="2062438"/>
              <a:chExt cx="1765727" cy="461007"/>
            </a:xfrm>
          </p:grpSpPr>
          <p:sp>
            <p:nvSpPr>
              <p:cNvPr id="11"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2"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3"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4"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5"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6"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solidFill>
                <a:schemeClr val="tx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7" name="Group 6"/>
            <p:cNvGrpSpPr/>
            <p:nvPr userDrawn="1"/>
          </p:nvGrpSpPr>
          <p:grpSpPr>
            <a:xfrm>
              <a:off x="1519618" y="1898656"/>
              <a:ext cx="1651420" cy="624789"/>
              <a:chOff x="1519618" y="1898656"/>
              <a:chExt cx="1651420" cy="624789"/>
            </a:xfrm>
            <a:gradFill>
              <a:gsLst>
                <a:gs pos="100000">
                  <a:srgbClr val="F69221"/>
                </a:gs>
                <a:gs pos="0">
                  <a:srgbClr val="F26223"/>
                </a:gs>
              </a:gsLst>
              <a:lin ang="0" scaled="0"/>
            </a:gradFill>
          </p:grpSpPr>
          <p:sp>
            <p:nvSpPr>
              <p:cNvPr id="8"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9"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10"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extLst>
      <p:ext uri="{BB962C8B-B14F-4D97-AF65-F5344CB8AC3E}">
        <p14:creationId xmlns:p14="http://schemas.microsoft.com/office/powerpoint/2010/main" val="2355700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043663" y="995247"/>
            <a:ext cx="6350000" cy="5862753"/>
          </a:xfrm>
          <a:prstGeom prst="rect">
            <a:avLst/>
          </a:prstGeom>
        </p:spPr>
      </p:pic>
      <p:sp>
        <p:nvSpPr>
          <p:cNvPr id="5" name="Arc 4"/>
          <p:cNvSpPr/>
          <p:nvPr/>
        </p:nvSpPr>
        <p:spPr>
          <a:xfrm rot="4561511">
            <a:off x="4628705" y="1872159"/>
            <a:ext cx="4051308" cy="4200121"/>
          </a:xfrm>
          <a:custGeom>
            <a:avLst/>
            <a:gdLst>
              <a:gd name="connsiteX0" fmla="*/ 2648414 w 5296829"/>
              <a:gd name="connsiteY0" fmla="*/ 0 h 4806175"/>
              <a:gd name="connsiteX1" fmla="*/ 5296829 w 5296829"/>
              <a:gd name="connsiteY1" fmla="*/ 2403088 h 4806175"/>
              <a:gd name="connsiteX2" fmla="*/ 2648415 w 5296829"/>
              <a:gd name="connsiteY2" fmla="*/ 2403088 h 4806175"/>
              <a:gd name="connsiteX3" fmla="*/ 2648414 w 5296829"/>
              <a:gd name="connsiteY3" fmla="*/ 0 h 4806175"/>
              <a:gd name="connsiteX0" fmla="*/ 2648414 w 5296829"/>
              <a:gd name="connsiteY0" fmla="*/ 0 h 4806175"/>
              <a:gd name="connsiteX1" fmla="*/ 5296829 w 5296829"/>
              <a:gd name="connsiteY1" fmla="*/ 2403088 h 4806175"/>
              <a:gd name="connsiteX0" fmla="*/ 1077224 w 3725639"/>
              <a:gd name="connsiteY0" fmla="*/ 750715 h 3153803"/>
              <a:gd name="connsiteX1" fmla="*/ 3725639 w 3725639"/>
              <a:gd name="connsiteY1" fmla="*/ 3153803 h 3153803"/>
              <a:gd name="connsiteX2" fmla="*/ 1077225 w 3725639"/>
              <a:gd name="connsiteY2" fmla="*/ 3153803 h 3153803"/>
              <a:gd name="connsiteX3" fmla="*/ 1077224 w 3725639"/>
              <a:gd name="connsiteY3" fmla="*/ 750715 h 3153803"/>
              <a:gd name="connsiteX0" fmla="*/ 0 w 3725639"/>
              <a:gd name="connsiteY0" fmla="*/ 0 h 3153803"/>
              <a:gd name="connsiteX1" fmla="*/ 3725639 w 3725639"/>
              <a:gd name="connsiteY1" fmla="*/ 3153803 h 3153803"/>
              <a:gd name="connsiteX0" fmla="*/ 1171773 w 3820188"/>
              <a:gd name="connsiteY0" fmla="*/ 647839 h 3050927"/>
              <a:gd name="connsiteX1" fmla="*/ 3820188 w 3820188"/>
              <a:gd name="connsiteY1" fmla="*/ 3050927 h 3050927"/>
              <a:gd name="connsiteX2" fmla="*/ 1171774 w 3820188"/>
              <a:gd name="connsiteY2" fmla="*/ 3050927 h 3050927"/>
              <a:gd name="connsiteX3" fmla="*/ 1171773 w 3820188"/>
              <a:gd name="connsiteY3" fmla="*/ 647839 h 3050927"/>
              <a:gd name="connsiteX0" fmla="*/ 0 w 3820188"/>
              <a:gd name="connsiteY0" fmla="*/ 0 h 3050927"/>
              <a:gd name="connsiteX1" fmla="*/ 3820188 w 3820188"/>
              <a:gd name="connsiteY1" fmla="*/ 3050927 h 3050927"/>
              <a:gd name="connsiteX0" fmla="*/ 1171773 w 4051308"/>
              <a:gd name="connsiteY0" fmla="*/ 647839 h 4200121"/>
              <a:gd name="connsiteX1" fmla="*/ 3820188 w 4051308"/>
              <a:gd name="connsiteY1" fmla="*/ 3050927 h 4200121"/>
              <a:gd name="connsiteX2" fmla="*/ 1171774 w 4051308"/>
              <a:gd name="connsiteY2" fmla="*/ 3050927 h 4200121"/>
              <a:gd name="connsiteX3" fmla="*/ 1171773 w 4051308"/>
              <a:gd name="connsiteY3" fmla="*/ 647839 h 4200121"/>
              <a:gd name="connsiteX0" fmla="*/ 0 w 4051308"/>
              <a:gd name="connsiteY0" fmla="*/ 0 h 4200121"/>
              <a:gd name="connsiteX1" fmla="*/ 4051308 w 4051308"/>
              <a:gd name="connsiteY1" fmla="*/ 4200121 h 4200121"/>
            </a:gdLst>
            <a:ahLst/>
            <a:cxnLst>
              <a:cxn ang="0">
                <a:pos x="connsiteX0" y="connsiteY0"/>
              </a:cxn>
              <a:cxn ang="0">
                <a:pos x="connsiteX1" y="connsiteY1"/>
              </a:cxn>
            </a:cxnLst>
            <a:rect l="l" t="t" r="r" b="b"/>
            <a:pathLst>
              <a:path w="4051308" h="4200121" stroke="0" extrusionOk="0">
                <a:moveTo>
                  <a:pt x="1171773" y="647839"/>
                </a:moveTo>
                <a:cubicBezTo>
                  <a:pt x="2634452" y="647839"/>
                  <a:pt x="3820188" y="1723738"/>
                  <a:pt x="3820188" y="3050927"/>
                </a:cubicBezTo>
                <a:lnTo>
                  <a:pt x="1171774" y="3050927"/>
                </a:lnTo>
                <a:cubicBezTo>
                  <a:pt x="1171774" y="2249898"/>
                  <a:pt x="1171773" y="1448868"/>
                  <a:pt x="1171773" y="647839"/>
                </a:cubicBezTo>
                <a:close/>
              </a:path>
              <a:path w="4051308" h="4200121" fill="none">
                <a:moveTo>
                  <a:pt x="0" y="0"/>
                </a:moveTo>
                <a:cubicBezTo>
                  <a:pt x="1462679" y="0"/>
                  <a:pt x="4051308" y="2872932"/>
                  <a:pt x="4051308" y="4200121"/>
                </a:cubicBezTo>
              </a:path>
            </a:pathLst>
          </a:cu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91132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mage result for brain data">
            <a:extLst>
              <a:ext uri="{FF2B5EF4-FFF2-40B4-BE49-F238E27FC236}">
                <a16:creationId xmlns:a16="http://schemas.microsoft.com/office/drawing/2014/main" id="{82D98C5C-8268-46FB-87FD-5B2A571D7A1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77075" y="1529220"/>
            <a:ext cx="3864429" cy="2646060"/>
          </a:xfrm>
          <a:prstGeom prst="rect">
            <a:avLst/>
          </a:prstGeom>
          <a:solidFill>
            <a:schemeClr val="tx1"/>
          </a:solidFill>
          <a:extLst/>
        </p:spPr>
      </p:pic>
      <p:pic>
        <p:nvPicPr>
          <p:cNvPr id="8" name="Picture 7">
            <a:extLst>
              <a:ext uri="{FF2B5EF4-FFF2-40B4-BE49-F238E27FC236}">
                <a16:creationId xmlns:a16="http://schemas.microsoft.com/office/drawing/2014/main" id="{468D9C1E-CAF9-4B90-AFDB-88F0E2EFFB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49992" y="2209093"/>
            <a:ext cx="1306284" cy="1306284"/>
          </a:xfrm>
          <a:prstGeom prst="rect">
            <a:avLst/>
          </a:prstGeom>
        </p:spPr>
      </p:pic>
      <p:pic>
        <p:nvPicPr>
          <p:cNvPr id="9" name="Picture 8">
            <a:extLst>
              <a:ext uri="{FF2B5EF4-FFF2-40B4-BE49-F238E27FC236}">
                <a16:creationId xmlns:a16="http://schemas.microsoft.com/office/drawing/2014/main" id="{6D89365D-D961-4E1F-A085-22FF0A5DC00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45877" y="1837472"/>
            <a:ext cx="3074288" cy="2049526"/>
          </a:xfrm>
          <a:prstGeom prst="rect">
            <a:avLst/>
          </a:prstGeom>
        </p:spPr>
      </p:pic>
      <p:pic>
        <p:nvPicPr>
          <p:cNvPr id="13318" name="Picture 6" descr="Image result for amazon logo">
            <a:extLst>
              <a:ext uri="{FF2B5EF4-FFF2-40B4-BE49-F238E27FC236}">
                <a16:creationId xmlns:a16="http://schemas.microsoft.com/office/drawing/2014/main" id="{C32AFD38-C577-40D2-A675-1C3D3A07C406}"/>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025198" y="4731729"/>
            <a:ext cx="3864429" cy="1415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963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6" name="Group 5"/>
          <p:cNvGrpSpPr/>
          <p:nvPr/>
        </p:nvGrpSpPr>
        <p:grpSpPr>
          <a:xfrm>
            <a:off x="10899648" y="6364225"/>
            <a:ext cx="959707" cy="262281"/>
            <a:chOff x="884883" y="1898656"/>
            <a:chExt cx="2286155" cy="624789"/>
          </a:xfrm>
          <a:solidFill>
            <a:schemeClr val="bg1"/>
          </a:solidFill>
        </p:grpSpPr>
        <p:grpSp>
          <p:nvGrpSpPr>
            <p:cNvPr id="7" name="Group 6"/>
            <p:cNvGrpSpPr/>
            <p:nvPr userDrawn="1"/>
          </p:nvGrpSpPr>
          <p:grpSpPr>
            <a:xfrm>
              <a:off x="884883" y="2062438"/>
              <a:ext cx="1765727" cy="461007"/>
              <a:chOff x="884883" y="2062438"/>
              <a:chExt cx="1765727" cy="461007"/>
            </a:xfrm>
            <a:grpFill/>
          </p:grpSpPr>
          <p:sp>
            <p:nvSpPr>
              <p:cNvPr id="12"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3"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4"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5"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6"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7"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8" name="Group 7"/>
            <p:cNvGrpSpPr/>
            <p:nvPr userDrawn="1"/>
          </p:nvGrpSpPr>
          <p:grpSpPr>
            <a:xfrm>
              <a:off x="1519618" y="1898656"/>
              <a:ext cx="1651420" cy="624789"/>
              <a:chOff x="1519618" y="1898656"/>
              <a:chExt cx="1651420" cy="624789"/>
            </a:xfrm>
            <a:grpFill/>
          </p:grpSpPr>
          <p:sp>
            <p:nvSpPr>
              <p:cNvPr id="9"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10"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11"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extLst>
      <p:ext uri="{BB962C8B-B14F-4D97-AF65-F5344CB8AC3E}">
        <p14:creationId xmlns:p14="http://schemas.microsoft.com/office/powerpoint/2010/main" val="1655759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CMO Survey: Walled garden concerns</a:t>
            </a:r>
          </a:p>
        </p:txBody>
      </p:sp>
      <p:graphicFrame>
        <p:nvGraphicFramePr>
          <p:cNvPr id="17" name="Chart 16">
            <a:extLst>
              <a:ext uri="{FF2B5EF4-FFF2-40B4-BE49-F238E27FC236}">
                <a16:creationId xmlns:a16="http://schemas.microsoft.com/office/drawing/2014/main" id="{E0B78168-E8BF-4610-9F1A-96899273FEEF}"/>
              </a:ext>
            </a:extLst>
          </p:cNvPr>
          <p:cNvGraphicFramePr/>
          <p:nvPr>
            <p:extLst>
              <p:ext uri="{D42A27DB-BD31-4B8C-83A1-F6EECF244321}">
                <p14:modId xmlns:p14="http://schemas.microsoft.com/office/powerpoint/2010/main" val="212668837"/>
              </p:ext>
            </p:extLst>
          </p:nvPr>
        </p:nvGraphicFramePr>
        <p:xfrm>
          <a:off x="700926" y="1636245"/>
          <a:ext cx="2202862" cy="2258940"/>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a:extLst>
              <a:ext uri="{FF2B5EF4-FFF2-40B4-BE49-F238E27FC236}">
                <a16:creationId xmlns:a16="http://schemas.microsoft.com/office/drawing/2014/main" id="{4D4ACCD6-7EB1-4230-9E2A-38A00341223F}"/>
              </a:ext>
            </a:extLst>
          </p:cNvPr>
          <p:cNvSpPr txBox="1"/>
          <p:nvPr/>
        </p:nvSpPr>
        <p:spPr>
          <a:xfrm>
            <a:off x="1056635" y="2304050"/>
            <a:ext cx="1491440" cy="923330"/>
          </a:xfrm>
          <a:prstGeom prst="rect">
            <a:avLst/>
          </a:prstGeom>
          <a:noFill/>
        </p:spPr>
        <p:style>
          <a:lnRef idx="0">
            <a:scrgbClr r="0" g="0" b="0"/>
          </a:lnRef>
          <a:fillRef idx="0">
            <a:scrgbClr r="0" g="0" b="0"/>
          </a:fillRef>
          <a:effectRef idx="0">
            <a:scrgbClr r="0" g="0" b="0"/>
          </a:effectRef>
          <a:fontRef idx="major"/>
        </p:style>
        <p:txBody>
          <a:bodyPr wrap="square" rtlCol="0" anchor="ct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sz="5400" b="1" spc="-150" dirty="0">
                <a:latin typeface="Century Gothic" charset="0"/>
                <a:ea typeface="Century Gothic" charset="0"/>
                <a:cs typeface="Century Gothic" charset="0"/>
              </a:rPr>
              <a:t>50</a:t>
            </a:r>
            <a:r>
              <a:rPr lang="en-US" sz="4000" b="1" kern="1200" spc="-150" dirty="0">
                <a:latin typeface="Arial" charset="0"/>
                <a:ea typeface="Arial" charset="0"/>
                <a:cs typeface="Arial" charset="0"/>
              </a:rPr>
              <a:t>%</a:t>
            </a:r>
          </a:p>
        </p:txBody>
      </p:sp>
      <p:graphicFrame>
        <p:nvGraphicFramePr>
          <p:cNvPr id="20" name="Chart 19">
            <a:extLst>
              <a:ext uri="{FF2B5EF4-FFF2-40B4-BE49-F238E27FC236}">
                <a16:creationId xmlns:a16="http://schemas.microsoft.com/office/drawing/2014/main" id="{513DF204-A81C-4550-B483-1A60C5B8CE4E}"/>
              </a:ext>
            </a:extLst>
          </p:cNvPr>
          <p:cNvGraphicFramePr/>
          <p:nvPr>
            <p:extLst>
              <p:ext uri="{D42A27DB-BD31-4B8C-83A1-F6EECF244321}">
                <p14:modId xmlns:p14="http://schemas.microsoft.com/office/powerpoint/2010/main" val="914741177"/>
              </p:ext>
            </p:extLst>
          </p:nvPr>
        </p:nvGraphicFramePr>
        <p:xfrm>
          <a:off x="4400310" y="1636245"/>
          <a:ext cx="2202862" cy="2258940"/>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a:extLst>
              <a:ext uri="{FF2B5EF4-FFF2-40B4-BE49-F238E27FC236}">
                <a16:creationId xmlns:a16="http://schemas.microsoft.com/office/drawing/2014/main" id="{BE3B4122-E0E9-4F7A-8B56-B3BAB9415540}"/>
              </a:ext>
            </a:extLst>
          </p:cNvPr>
          <p:cNvSpPr txBox="1"/>
          <p:nvPr/>
        </p:nvSpPr>
        <p:spPr>
          <a:xfrm>
            <a:off x="4750961" y="2304050"/>
            <a:ext cx="1501558" cy="923330"/>
          </a:xfrm>
          <a:prstGeom prst="rect">
            <a:avLst/>
          </a:prstGeom>
          <a:noFill/>
        </p:spPr>
        <p:style>
          <a:lnRef idx="0">
            <a:scrgbClr r="0" g="0" b="0"/>
          </a:lnRef>
          <a:fillRef idx="0">
            <a:scrgbClr r="0" g="0" b="0"/>
          </a:fillRef>
          <a:effectRef idx="0">
            <a:scrgbClr r="0" g="0" b="0"/>
          </a:effectRef>
          <a:fontRef idx="major"/>
        </p:style>
        <p:txBody>
          <a:bodyPr wrap="square" rtlCol="0" anchor="ct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sz="5400" b="1" spc="-150" dirty="0">
                <a:latin typeface="Century Gothic" charset="0"/>
                <a:ea typeface="Century Gothic" charset="0"/>
                <a:cs typeface="Century Gothic" charset="0"/>
              </a:rPr>
              <a:t>41</a:t>
            </a:r>
            <a:r>
              <a:rPr lang="en-US" sz="4000" b="1" kern="1200" spc="-150" dirty="0">
                <a:latin typeface="Arial" charset="0"/>
                <a:ea typeface="Arial" charset="0"/>
                <a:cs typeface="Arial" charset="0"/>
              </a:rPr>
              <a:t>%</a:t>
            </a:r>
          </a:p>
        </p:txBody>
      </p:sp>
      <p:graphicFrame>
        <p:nvGraphicFramePr>
          <p:cNvPr id="24" name="Chart 23">
            <a:extLst>
              <a:ext uri="{FF2B5EF4-FFF2-40B4-BE49-F238E27FC236}">
                <a16:creationId xmlns:a16="http://schemas.microsoft.com/office/drawing/2014/main" id="{158D67E5-26D1-4AE6-AC10-6139191AA373}"/>
              </a:ext>
            </a:extLst>
          </p:cNvPr>
          <p:cNvGraphicFramePr/>
          <p:nvPr>
            <p:extLst>
              <p:ext uri="{D42A27DB-BD31-4B8C-83A1-F6EECF244321}">
                <p14:modId xmlns:p14="http://schemas.microsoft.com/office/powerpoint/2010/main" val="912354851"/>
              </p:ext>
            </p:extLst>
          </p:nvPr>
        </p:nvGraphicFramePr>
        <p:xfrm>
          <a:off x="8099125" y="1636598"/>
          <a:ext cx="2194576" cy="2264074"/>
        </p:xfrm>
        <a:graphic>
          <a:graphicData uri="http://schemas.openxmlformats.org/drawingml/2006/chart">
            <c:chart xmlns:c="http://schemas.openxmlformats.org/drawingml/2006/chart" xmlns:r="http://schemas.openxmlformats.org/officeDocument/2006/relationships" r:id="rId5"/>
          </a:graphicData>
        </a:graphic>
      </p:graphicFrame>
      <p:sp>
        <p:nvSpPr>
          <p:cNvPr id="25" name="TextBox 24">
            <a:extLst>
              <a:ext uri="{FF2B5EF4-FFF2-40B4-BE49-F238E27FC236}">
                <a16:creationId xmlns:a16="http://schemas.microsoft.com/office/drawing/2014/main" id="{3E2B002D-FC8A-4A08-9387-A2BDFACCCCDE}"/>
              </a:ext>
            </a:extLst>
          </p:cNvPr>
          <p:cNvSpPr txBox="1"/>
          <p:nvPr/>
        </p:nvSpPr>
        <p:spPr>
          <a:xfrm>
            <a:off x="8523328" y="2309890"/>
            <a:ext cx="1355592" cy="923330"/>
          </a:xfrm>
          <a:prstGeom prst="rect">
            <a:avLst/>
          </a:prstGeom>
          <a:noFill/>
        </p:spPr>
        <p:style>
          <a:lnRef idx="0">
            <a:scrgbClr r="0" g="0" b="0"/>
          </a:lnRef>
          <a:fillRef idx="0">
            <a:scrgbClr r="0" g="0" b="0"/>
          </a:fillRef>
          <a:effectRef idx="0">
            <a:scrgbClr r="0" g="0" b="0"/>
          </a:effectRef>
          <a:fontRef idx="major"/>
        </p:style>
        <p:txBody>
          <a:bodyPr wrap="square" rtlCol="0" anchor="ct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sz="5400" b="1" kern="1200" spc="-150" dirty="0">
                <a:latin typeface="Century Gothic" charset="0"/>
                <a:ea typeface="Century Gothic" charset="0"/>
                <a:cs typeface="Century Gothic" charset="0"/>
              </a:rPr>
              <a:t>38</a:t>
            </a:r>
            <a:r>
              <a:rPr lang="en-US" sz="4000" b="1" kern="1200" spc="-150" dirty="0">
                <a:latin typeface="Arial" charset="0"/>
                <a:ea typeface="Arial" charset="0"/>
                <a:cs typeface="Arial" charset="0"/>
              </a:rPr>
              <a:t>%</a:t>
            </a:r>
          </a:p>
        </p:txBody>
      </p:sp>
      <p:sp>
        <p:nvSpPr>
          <p:cNvPr id="28" name="TextBox 27">
            <a:extLst>
              <a:ext uri="{FF2B5EF4-FFF2-40B4-BE49-F238E27FC236}">
                <a16:creationId xmlns:a16="http://schemas.microsoft.com/office/drawing/2014/main" id="{C8451A21-CD57-45AF-8712-5F8219EE8374}"/>
              </a:ext>
            </a:extLst>
          </p:cNvPr>
          <p:cNvSpPr txBox="1"/>
          <p:nvPr/>
        </p:nvSpPr>
        <p:spPr>
          <a:xfrm>
            <a:off x="914186" y="6422394"/>
            <a:ext cx="9170189" cy="246221"/>
          </a:xfrm>
          <a:prstGeom prst="rect">
            <a:avLst/>
          </a:prstGeom>
          <a:noFill/>
        </p:spPr>
        <p:txBody>
          <a:bodyPr wrap="square" rtlCol="0">
            <a:spAutoFit/>
          </a:bodyPr>
          <a:lstStyle/>
          <a:p>
            <a:pPr defTabSz="914377"/>
            <a:r>
              <a:rPr lang="en-US" sz="1000" b="1" dirty="0">
                <a:latin typeface="Arial" charset="0"/>
                <a:ea typeface="Arial" charset="0"/>
                <a:cs typeface="Arial" charset="0"/>
              </a:rPr>
              <a:t>Source: </a:t>
            </a:r>
            <a:r>
              <a:rPr lang="en-US" sz="1000" dirty="0">
                <a:latin typeface="Arial" charset="0"/>
                <a:ea typeface="Arial" charset="0"/>
                <a:cs typeface="Arial" charset="0"/>
              </a:rPr>
              <a:t>The Commerce Data Opportunity, Forbes Insights / Criteo research, Q3 2017.  </a:t>
            </a:r>
          </a:p>
        </p:txBody>
      </p:sp>
      <p:sp>
        <p:nvSpPr>
          <p:cNvPr id="29" name="TextBox 28">
            <a:extLst>
              <a:ext uri="{FF2B5EF4-FFF2-40B4-BE49-F238E27FC236}">
                <a16:creationId xmlns:a16="http://schemas.microsoft.com/office/drawing/2014/main" id="{5CA6CB19-E3CE-4116-9620-BC7DE2C9E2BF}"/>
              </a:ext>
            </a:extLst>
          </p:cNvPr>
          <p:cNvSpPr txBox="1">
            <a:spLocks noChangeArrowheads="1"/>
          </p:cNvSpPr>
          <p:nvPr/>
        </p:nvSpPr>
        <p:spPr bwMode="auto">
          <a:xfrm>
            <a:off x="123947" y="4057890"/>
            <a:ext cx="3356792" cy="436718"/>
          </a:xfrm>
          <a:prstGeom prst="rect">
            <a:avLst/>
          </a:prstGeom>
          <a:noFill/>
          <a:ln w="9525">
            <a:noFill/>
            <a:miter lim="800000"/>
            <a:headEnd/>
            <a:tailEnd/>
          </a:ln>
        </p:spPr>
        <p:style>
          <a:lnRef idx="0">
            <a:scrgbClr r="0" g="0" b="0"/>
          </a:lnRef>
          <a:fillRef idx="0">
            <a:scrgbClr r="0" g="0" b="0"/>
          </a:fillRef>
          <a:effectRef idx="0">
            <a:scrgbClr r="0" g="0" b="0"/>
          </a:effectRef>
          <a:fontRef idx="major"/>
        </p:style>
        <p:txBody>
          <a:bodyPr wrap="square" lIns="63529" tIns="63529" rIns="63529" bIns="63529" anchor="ctr" anchorCtr="0">
            <a:prstTxWarp prst="textNoShape">
              <a:avLst/>
            </a:prstTxWarp>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dirty="0">
                <a:latin typeface="Arial" charset="0"/>
                <a:ea typeface="Arial" charset="0"/>
                <a:cs typeface="Arial" charset="0"/>
              </a:rPr>
              <a:t>Limit access to their own products</a:t>
            </a:r>
            <a:endParaRPr lang="en-US" kern="1200" baseline="30000" dirty="0">
              <a:latin typeface="Arial" charset="0"/>
              <a:ea typeface="Arial" charset="0"/>
              <a:cs typeface="Arial" charset="0"/>
            </a:endParaRPr>
          </a:p>
        </p:txBody>
      </p:sp>
      <p:sp>
        <p:nvSpPr>
          <p:cNvPr id="30" name="TextBox 29">
            <a:extLst>
              <a:ext uri="{FF2B5EF4-FFF2-40B4-BE49-F238E27FC236}">
                <a16:creationId xmlns:a16="http://schemas.microsoft.com/office/drawing/2014/main" id="{2D00DF20-CDC0-44B5-B3B6-199F3450E49E}"/>
              </a:ext>
            </a:extLst>
          </p:cNvPr>
          <p:cNvSpPr txBox="1">
            <a:spLocks noChangeArrowheads="1"/>
          </p:cNvSpPr>
          <p:nvPr/>
        </p:nvSpPr>
        <p:spPr bwMode="auto">
          <a:xfrm>
            <a:off x="3704699" y="4166394"/>
            <a:ext cx="3589162" cy="436718"/>
          </a:xfrm>
          <a:prstGeom prst="rect">
            <a:avLst/>
          </a:prstGeom>
          <a:noFill/>
          <a:ln w="9525">
            <a:noFill/>
            <a:miter lim="800000"/>
            <a:headEnd/>
            <a:tailEnd/>
          </a:ln>
        </p:spPr>
        <p:style>
          <a:lnRef idx="0">
            <a:scrgbClr r="0" g="0" b="0"/>
          </a:lnRef>
          <a:fillRef idx="0">
            <a:scrgbClr r="0" g="0" b="0"/>
          </a:fillRef>
          <a:effectRef idx="0">
            <a:scrgbClr r="0" g="0" b="0"/>
          </a:effectRef>
          <a:fontRef idx="major"/>
        </p:style>
        <p:txBody>
          <a:bodyPr wrap="square" lIns="63529" tIns="63529" rIns="63529" bIns="63529" anchor="ctr" anchorCtr="0">
            <a:prstTxWarp prst="textNoShape">
              <a:avLst/>
            </a:prstTxWarp>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dirty="0">
                <a:latin typeface="Arial" charset="0"/>
                <a:ea typeface="Arial" charset="0"/>
                <a:cs typeface="Arial" charset="0"/>
              </a:rPr>
              <a:t>Limit access to information about their customers and products</a:t>
            </a:r>
            <a:endParaRPr lang="en-US" baseline="30000" dirty="0">
              <a:latin typeface="Arial" charset="0"/>
              <a:ea typeface="Arial" charset="0"/>
              <a:cs typeface="Arial" charset="0"/>
            </a:endParaRPr>
          </a:p>
        </p:txBody>
      </p:sp>
      <p:sp>
        <p:nvSpPr>
          <p:cNvPr id="31" name="TextBox 30">
            <a:extLst>
              <a:ext uri="{FF2B5EF4-FFF2-40B4-BE49-F238E27FC236}">
                <a16:creationId xmlns:a16="http://schemas.microsoft.com/office/drawing/2014/main" id="{BACF0D0F-5E43-4E94-BC61-6A5A3BC0B677}"/>
              </a:ext>
            </a:extLst>
          </p:cNvPr>
          <p:cNvSpPr txBox="1">
            <a:spLocks noChangeArrowheads="1"/>
          </p:cNvSpPr>
          <p:nvPr/>
        </p:nvSpPr>
        <p:spPr bwMode="auto">
          <a:xfrm>
            <a:off x="8042187" y="4161639"/>
            <a:ext cx="2317874" cy="436718"/>
          </a:xfrm>
          <a:prstGeom prst="rect">
            <a:avLst/>
          </a:prstGeom>
          <a:noFill/>
          <a:ln w="9525">
            <a:noFill/>
            <a:miter lim="800000"/>
            <a:headEnd/>
            <a:tailEnd/>
          </a:ln>
        </p:spPr>
        <p:style>
          <a:lnRef idx="0">
            <a:scrgbClr r="0" g="0" b="0"/>
          </a:lnRef>
          <a:fillRef idx="0">
            <a:scrgbClr r="0" g="0" b="0"/>
          </a:fillRef>
          <a:effectRef idx="0">
            <a:scrgbClr r="0" g="0" b="0"/>
          </a:effectRef>
          <a:fontRef idx="major"/>
        </p:style>
        <p:txBody>
          <a:bodyPr wrap="square" lIns="63529" tIns="63529" rIns="63529" bIns="63529" anchor="ctr" anchorCtr="0">
            <a:prstTxWarp prst="textNoShape">
              <a:avLst/>
            </a:prstTxWarp>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dirty="0">
                <a:latin typeface="Arial" charset="0"/>
                <a:ea typeface="Arial" charset="0"/>
                <a:cs typeface="Arial" charset="0"/>
              </a:rPr>
              <a:t>Enable the garden owner to dictate terms &amp; service</a:t>
            </a:r>
            <a:endParaRPr lang="en-US" baseline="30000" dirty="0">
              <a:latin typeface="Arial" charset="0"/>
              <a:ea typeface="Arial" charset="0"/>
              <a:cs typeface="Arial" charset="0"/>
            </a:endParaRPr>
          </a:p>
        </p:txBody>
      </p:sp>
    </p:spTree>
    <p:extLst>
      <p:ext uri="{BB962C8B-B14F-4D97-AF65-F5344CB8AC3E}">
        <p14:creationId xmlns:p14="http://schemas.microsoft.com/office/powerpoint/2010/main" val="658528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2301" y="6325"/>
            <a:ext cx="12261273" cy="6844145"/>
          </a:xfrm>
          <a:prstGeom prst="rect">
            <a:avLst/>
          </a:prstGeom>
        </p:spPr>
      </p:pic>
      <p:grpSp>
        <p:nvGrpSpPr>
          <p:cNvPr id="30" name="Group 29"/>
          <p:cNvGrpSpPr/>
          <p:nvPr/>
        </p:nvGrpSpPr>
        <p:grpSpPr>
          <a:xfrm>
            <a:off x="10842407" y="6378194"/>
            <a:ext cx="935676" cy="255713"/>
            <a:chOff x="2194560" y="2286000"/>
            <a:chExt cx="6537600" cy="1786680"/>
          </a:xfrm>
          <a:solidFill>
            <a:srgbClr val="FFFFFF"/>
          </a:solidFill>
        </p:grpSpPr>
        <p:sp>
          <p:nvSpPr>
            <p:cNvPr id="31" name="Freeform: Shape 1"/>
            <p:cNvSpPr/>
            <p:nvPr/>
          </p:nvSpPr>
          <p:spPr>
            <a:xfrm>
              <a:off x="3338280" y="2989440"/>
              <a:ext cx="545040" cy="1070280"/>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2" name="Freeform: Shape 2"/>
            <p:cNvSpPr/>
            <p:nvPr/>
          </p:nvSpPr>
          <p:spPr>
            <a:xfrm>
              <a:off x="5061600" y="2963879"/>
              <a:ext cx="983160" cy="1093680"/>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3" name="Freeform: Shape 3"/>
            <p:cNvSpPr/>
            <p:nvPr/>
          </p:nvSpPr>
          <p:spPr>
            <a:xfrm>
              <a:off x="4056840" y="3000240"/>
              <a:ext cx="177120" cy="1059480"/>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4" name="Freeform: Shape 4"/>
            <p:cNvSpPr/>
            <p:nvPr/>
          </p:nvSpPr>
          <p:spPr>
            <a:xfrm>
              <a:off x="4542120" y="2754360"/>
              <a:ext cx="407880" cy="1318320"/>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5" name="Freeform: Shape 5"/>
            <p:cNvSpPr/>
            <p:nvPr/>
          </p:nvSpPr>
          <p:spPr>
            <a:xfrm>
              <a:off x="6158160" y="2963879"/>
              <a:ext cx="1085759" cy="1108800"/>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6" name="Freeform: Shape 6"/>
            <p:cNvSpPr/>
            <p:nvPr/>
          </p:nvSpPr>
          <p:spPr>
            <a:xfrm>
              <a:off x="2194560" y="2963879"/>
              <a:ext cx="944640" cy="1108800"/>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7" name="Freeform: Shape 7"/>
            <p:cNvSpPr/>
            <p:nvPr/>
          </p:nvSpPr>
          <p:spPr>
            <a:xfrm>
              <a:off x="4009679" y="2286000"/>
              <a:ext cx="271440" cy="275400"/>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8" name="Freeform: Shape 8"/>
            <p:cNvSpPr/>
            <p:nvPr/>
          </p:nvSpPr>
          <p:spPr>
            <a:xfrm>
              <a:off x="8460720" y="3799440"/>
              <a:ext cx="271440" cy="27324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sp>
          <p:nvSpPr>
            <p:cNvPr id="39" name="Freeform: Shape 9"/>
            <p:cNvSpPr/>
            <p:nvPr/>
          </p:nvSpPr>
          <p:spPr>
            <a:xfrm>
              <a:off x="4535640" y="2360880"/>
              <a:ext cx="3672720" cy="1632600"/>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120000" tIns="60000" rIns="120000" bIns="60000" anchor="ctr" anchorCtr="1" compatLnSpc="0"/>
            <a:lstStyle/>
            <a:p>
              <a:pPr hangingPunct="0"/>
              <a:endParaRPr lang="en-US" sz="2400">
                <a:latin typeface="Arial" pitchFamily="18"/>
                <a:ea typeface="Arial Unicode MS" pitchFamily="2"/>
                <a:cs typeface="Arial Unicode MS" pitchFamily="2"/>
              </a:endParaRPr>
            </a:p>
          </p:txBody>
        </p:sp>
      </p:grpSp>
      <p:sp>
        <p:nvSpPr>
          <p:cNvPr id="61" name="Freeform 60"/>
          <p:cNvSpPr/>
          <p:nvPr/>
        </p:nvSpPr>
        <p:spPr>
          <a:xfrm>
            <a:off x="-926593" y="2438400"/>
            <a:ext cx="13272383" cy="4456176"/>
          </a:xfrm>
          <a:custGeom>
            <a:avLst/>
            <a:gdLst>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17661 w 9154486"/>
              <a:gd name="connsiteY6" fmla="*/ 27409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49411 w 9154486"/>
              <a:gd name="connsiteY6" fmla="*/ 2588599 h 3308312"/>
              <a:gd name="connsiteX7" fmla="*/ 6438144 w 9154486"/>
              <a:gd name="connsiteY7" fmla="*/ 2747357 h 3308312"/>
              <a:gd name="connsiteX8" fmla="*/ 6574985 w 9154486"/>
              <a:gd name="connsiteY8" fmla="*/ 2761152 h 3308312"/>
              <a:gd name="connsiteX9" fmla="*/ 7187036 w 9154486"/>
              <a:gd name="connsiteY9" fmla="*/ 2761152 h 3308312"/>
              <a:gd name="connsiteX10" fmla="*/ 7866029 w 9154486"/>
              <a:gd name="connsiteY10" fmla="*/ 2082159 h 3308312"/>
              <a:gd name="connsiteX11" fmla="*/ 7866029 w 9154486"/>
              <a:gd name="connsiteY11" fmla="*/ 670581 h 3308312"/>
              <a:gd name="connsiteX12" fmla="*/ 7878976 w 9154486"/>
              <a:gd name="connsiteY12" fmla="*/ 542152 h 3308312"/>
              <a:gd name="connsiteX13" fmla="*/ 8544174 w 9154486"/>
              <a:gd name="connsiteY13"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438144 w 9154486"/>
              <a:gd name="connsiteY6" fmla="*/ 2747357 h 3308312"/>
              <a:gd name="connsiteX7" fmla="*/ 6574985 w 9154486"/>
              <a:gd name="connsiteY7" fmla="*/ 2761152 h 3308312"/>
              <a:gd name="connsiteX8" fmla="*/ 7187036 w 9154486"/>
              <a:gd name="connsiteY8" fmla="*/ 2761152 h 3308312"/>
              <a:gd name="connsiteX9" fmla="*/ 7866029 w 9154486"/>
              <a:gd name="connsiteY9" fmla="*/ 2082159 h 3308312"/>
              <a:gd name="connsiteX10" fmla="*/ 7866029 w 9154486"/>
              <a:gd name="connsiteY10" fmla="*/ 670581 h 3308312"/>
              <a:gd name="connsiteX11" fmla="*/ 7878976 w 9154486"/>
              <a:gd name="connsiteY11" fmla="*/ 542152 h 3308312"/>
              <a:gd name="connsiteX12" fmla="*/ 8544174 w 9154486"/>
              <a:gd name="connsiteY12"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417661 w 9154486"/>
              <a:gd name="connsiteY5" fmla="*/ 2752008 h 3308312"/>
              <a:gd name="connsiteX6" fmla="*/ 6574985 w 9154486"/>
              <a:gd name="connsiteY6" fmla="*/ 2761152 h 3308312"/>
              <a:gd name="connsiteX7" fmla="*/ 7187036 w 9154486"/>
              <a:gd name="connsiteY7" fmla="*/ 2761152 h 3308312"/>
              <a:gd name="connsiteX8" fmla="*/ 7866029 w 9154486"/>
              <a:gd name="connsiteY8" fmla="*/ 2082159 h 3308312"/>
              <a:gd name="connsiteX9" fmla="*/ 7866029 w 9154486"/>
              <a:gd name="connsiteY9" fmla="*/ 670581 h 3308312"/>
              <a:gd name="connsiteX10" fmla="*/ 7878976 w 9154486"/>
              <a:gd name="connsiteY10" fmla="*/ 542152 h 3308312"/>
              <a:gd name="connsiteX11" fmla="*/ 8544174 w 9154486"/>
              <a:gd name="connsiteY11"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6574985 w 9154486"/>
              <a:gd name="connsiteY5" fmla="*/ 2761152 h 3308312"/>
              <a:gd name="connsiteX6" fmla="*/ 7187036 w 9154486"/>
              <a:gd name="connsiteY6" fmla="*/ 2761152 h 3308312"/>
              <a:gd name="connsiteX7" fmla="*/ 7866029 w 9154486"/>
              <a:gd name="connsiteY7" fmla="*/ 2082159 h 3308312"/>
              <a:gd name="connsiteX8" fmla="*/ 7866029 w 9154486"/>
              <a:gd name="connsiteY8" fmla="*/ 670581 h 3308312"/>
              <a:gd name="connsiteX9" fmla="*/ 7878976 w 9154486"/>
              <a:gd name="connsiteY9" fmla="*/ 542152 h 3308312"/>
              <a:gd name="connsiteX10" fmla="*/ 8544174 w 9154486"/>
              <a:gd name="connsiteY10" fmla="*/ 0 h 3308312"/>
              <a:gd name="connsiteX0" fmla="*/ 8544174 w 9154486"/>
              <a:gd name="connsiteY0" fmla="*/ 0 h 3308312"/>
              <a:gd name="connsiteX1" fmla="*/ 9154486 w 9154486"/>
              <a:gd name="connsiteY1" fmla="*/ 0 h 3308312"/>
              <a:gd name="connsiteX2" fmla="*/ 9154486 w 9154486"/>
              <a:gd name="connsiteY2" fmla="*/ 3308312 h 3308312"/>
              <a:gd name="connsiteX3" fmla="*/ 0 w 9154486"/>
              <a:gd name="connsiteY3" fmla="*/ 3308312 h 3308312"/>
              <a:gd name="connsiteX4" fmla="*/ 0 w 9154486"/>
              <a:gd name="connsiteY4" fmla="*/ 2752008 h 3308312"/>
              <a:gd name="connsiteX5" fmla="*/ 7187036 w 9154486"/>
              <a:gd name="connsiteY5" fmla="*/ 2761152 h 3308312"/>
              <a:gd name="connsiteX6" fmla="*/ 7866029 w 9154486"/>
              <a:gd name="connsiteY6" fmla="*/ 2082159 h 3308312"/>
              <a:gd name="connsiteX7" fmla="*/ 7866029 w 9154486"/>
              <a:gd name="connsiteY7" fmla="*/ 670581 h 3308312"/>
              <a:gd name="connsiteX8" fmla="*/ 7878976 w 9154486"/>
              <a:gd name="connsiteY8" fmla="*/ 542152 h 3308312"/>
              <a:gd name="connsiteX9" fmla="*/ 8544174 w 9154486"/>
              <a:gd name="connsiteY9" fmla="*/ 0 h 3308312"/>
              <a:gd name="connsiteX0" fmla="*/ 9088752 w 9699064"/>
              <a:gd name="connsiteY0" fmla="*/ 0 h 3308312"/>
              <a:gd name="connsiteX1" fmla="*/ 9699064 w 9699064"/>
              <a:gd name="connsiteY1" fmla="*/ 0 h 3308312"/>
              <a:gd name="connsiteX2" fmla="*/ 9699064 w 9699064"/>
              <a:gd name="connsiteY2" fmla="*/ 3308312 h 3308312"/>
              <a:gd name="connsiteX3" fmla="*/ 0 w 9699064"/>
              <a:gd name="connsiteY3" fmla="*/ 3308312 h 3308312"/>
              <a:gd name="connsiteX4" fmla="*/ 544578 w 9699064"/>
              <a:gd name="connsiteY4" fmla="*/ 2752008 h 3308312"/>
              <a:gd name="connsiteX5" fmla="*/ 7731614 w 9699064"/>
              <a:gd name="connsiteY5" fmla="*/ 2761152 h 3308312"/>
              <a:gd name="connsiteX6" fmla="*/ 8410607 w 9699064"/>
              <a:gd name="connsiteY6" fmla="*/ 2082159 h 3308312"/>
              <a:gd name="connsiteX7" fmla="*/ 8410607 w 9699064"/>
              <a:gd name="connsiteY7" fmla="*/ 670581 h 3308312"/>
              <a:gd name="connsiteX8" fmla="*/ 8423554 w 9699064"/>
              <a:gd name="connsiteY8" fmla="*/ 542152 h 3308312"/>
              <a:gd name="connsiteX9" fmla="*/ 9088752 w 9699064"/>
              <a:gd name="connsiteY9" fmla="*/ 0 h 3308312"/>
              <a:gd name="connsiteX0" fmla="*/ 9252125 w 9862437"/>
              <a:gd name="connsiteY0" fmla="*/ 0 h 3308312"/>
              <a:gd name="connsiteX1" fmla="*/ 9862437 w 9862437"/>
              <a:gd name="connsiteY1" fmla="*/ 0 h 3308312"/>
              <a:gd name="connsiteX2" fmla="*/ 9862437 w 9862437"/>
              <a:gd name="connsiteY2" fmla="*/ 3308312 h 3308312"/>
              <a:gd name="connsiteX3" fmla="*/ 0 w 9862437"/>
              <a:gd name="connsiteY3" fmla="*/ 3299236 h 3308312"/>
              <a:gd name="connsiteX4" fmla="*/ 707951 w 9862437"/>
              <a:gd name="connsiteY4" fmla="*/ 2752008 h 3308312"/>
              <a:gd name="connsiteX5" fmla="*/ 7894987 w 9862437"/>
              <a:gd name="connsiteY5" fmla="*/ 2761152 h 3308312"/>
              <a:gd name="connsiteX6" fmla="*/ 8573980 w 9862437"/>
              <a:gd name="connsiteY6" fmla="*/ 2082159 h 3308312"/>
              <a:gd name="connsiteX7" fmla="*/ 8573980 w 9862437"/>
              <a:gd name="connsiteY7" fmla="*/ 670581 h 3308312"/>
              <a:gd name="connsiteX8" fmla="*/ 8586927 w 9862437"/>
              <a:gd name="connsiteY8" fmla="*/ 542152 h 3308312"/>
              <a:gd name="connsiteX9" fmla="*/ 9252125 w 9862437"/>
              <a:gd name="connsiteY9" fmla="*/ 0 h 3308312"/>
              <a:gd name="connsiteX0" fmla="*/ 9270278 w 9880590"/>
              <a:gd name="connsiteY0" fmla="*/ 0 h 3308312"/>
              <a:gd name="connsiteX1" fmla="*/ 9880590 w 9880590"/>
              <a:gd name="connsiteY1" fmla="*/ 0 h 3308312"/>
              <a:gd name="connsiteX2" fmla="*/ 9880590 w 9880590"/>
              <a:gd name="connsiteY2" fmla="*/ 3308312 h 3308312"/>
              <a:gd name="connsiteX3" fmla="*/ 18153 w 9880590"/>
              <a:gd name="connsiteY3" fmla="*/ 3299236 h 3308312"/>
              <a:gd name="connsiteX4" fmla="*/ 0 w 9880590"/>
              <a:gd name="connsiteY4" fmla="*/ 2715703 h 3308312"/>
              <a:gd name="connsiteX5" fmla="*/ 7913140 w 9880590"/>
              <a:gd name="connsiteY5" fmla="*/ 2761152 h 3308312"/>
              <a:gd name="connsiteX6" fmla="*/ 8592133 w 9880590"/>
              <a:gd name="connsiteY6" fmla="*/ 2082159 h 3308312"/>
              <a:gd name="connsiteX7" fmla="*/ 8592133 w 9880590"/>
              <a:gd name="connsiteY7" fmla="*/ 670581 h 3308312"/>
              <a:gd name="connsiteX8" fmla="*/ 8605080 w 9880590"/>
              <a:gd name="connsiteY8" fmla="*/ 542152 h 3308312"/>
              <a:gd name="connsiteX9" fmla="*/ 9270278 w 9880590"/>
              <a:gd name="connsiteY9" fmla="*/ 0 h 3308312"/>
              <a:gd name="connsiteX0" fmla="*/ 9279354 w 9889666"/>
              <a:gd name="connsiteY0" fmla="*/ 0 h 3308312"/>
              <a:gd name="connsiteX1" fmla="*/ 9889666 w 9889666"/>
              <a:gd name="connsiteY1" fmla="*/ 0 h 3308312"/>
              <a:gd name="connsiteX2" fmla="*/ 9889666 w 9889666"/>
              <a:gd name="connsiteY2" fmla="*/ 3308312 h 3308312"/>
              <a:gd name="connsiteX3" fmla="*/ 0 w 9889666"/>
              <a:gd name="connsiteY3" fmla="*/ 3308312 h 3308312"/>
              <a:gd name="connsiteX4" fmla="*/ 9076 w 9889666"/>
              <a:gd name="connsiteY4" fmla="*/ 2715703 h 3308312"/>
              <a:gd name="connsiteX5" fmla="*/ 7922216 w 9889666"/>
              <a:gd name="connsiteY5" fmla="*/ 2761152 h 3308312"/>
              <a:gd name="connsiteX6" fmla="*/ 8601209 w 9889666"/>
              <a:gd name="connsiteY6" fmla="*/ 2082159 h 3308312"/>
              <a:gd name="connsiteX7" fmla="*/ 8601209 w 9889666"/>
              <a:gd name="connsiteY7" fmla="*/ 670581 h 3308312"/>
              <a:gd name="connsiteX8" fmla="*/ 8614156 w 9889666"/>
              <a:gd name="connsiteY8" fmla="*/ 542152 h 3308312"/>
              <a:gd name="connsiteX9" fmla="*/ 9279354 w 9889666"/>
              <a:gd name="connsiteY9" fmla="*/ 0 h 3308312"/>
              <a:gd name="connsiteX0" fmla="*/ 9270278 w 9880590"/>
              <a:gd name="connsiteY0" fmla="*/ 0 h 3317388"/>
              <a:gd name="connsiteX1" fmla="*/ 9880590 w 9880590"/>
              <a:gd name="connsiteY1" fmla="*/ 0 h 3317388"/>
              <a:gd name="connsiteX2" fmla="*/ 9880590 w 9880590"/>
              <a:gd name="connsiteY2" fmla="*/ 3308312 h 3317388"/>
              <a:gd name="connsiteX3" fmla="*/ 9077 w 9880590"/>
              <a:gd name="connsiteY3" fmla="*/ 3317388 h 3317388"/>
              <a:gd name="connsiteX4" fmla="*/ 0 w 9880590"/>
              <a:gd name="connsiteY4" fmla="*/ 2715703 h 3317388"/>
              <a:gd name="connsiteX5" fmla="*/ 7913140 w 9880590"/>
              <a:gd name="connsiteY5" fmla="*/ 2761152 h 3317388"/>
              <a:gd name="connsiteX6" fmla="*/ 8592133 w 9880590"/>
              <a:gd name="connsiteY6" fmla="*/ 2082159 h 3317388"/>
              <a:gd name="connsiteX7" fmla="*/ 8592133 w 9880590"/>
              <a:gd name="connsiteY7" fmla="*/ 670581 h 3317388"/>
              <a:gd name="connsiteX8" fmla="*/ 8605080 w 9880590"/>
              <a:gd name="connsiteY8" fmla="*/ 542152 h 3317388"/>
              <a:gd name="connsiteX9" fmla="*/ 9270278 w 9880590"/>
              <a:gd name="connsiteY9" fmla="*/ 0 h 331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80590" h="3317388">
                <a:moveTo>
                  <a:pt x="9270278" y="0"/>
                </a:moveTo>
                <a:lnTo>
                  <a:pt x="9880590" y="0"/>
                </a:lnTo>
                <a:lnTo>
                  <a:pt x="9880590" y="3308312"/>
                </a:lnTo>
                <a:lnTo>
                  <a:pt x="9077" y="3317388"/>
                </a:lnTo>
                <a:lnTo>
                  <a:pt x="0" y="2715703"/>
                </a:lnTo>
                <a:lnTo>
                  <a:pt x="7913140" y="2761152"/>
                </a:lnTo>
                <a:cubicBezTo>
                  <a:pt x="8288137" y="2761152"/>
                  <a:pt x="8592133" y="2457156"/>
                  <a:pt x="8592133" y="2082159"/>
                </a:cubicBezTo>
                <a:lnTo>
                  <a:pt x="8592133" y="670581"/>
                </a:lnTo>
                <a:lnTo>
                  <a:pt x="8605080" y="542152"/>
                </a:lnTo>
                <a:cubicBezTo>
                  <a:pt x="8668394" y="232747"/>
                  <a:pt x="8942156" y="0"/>
                  <a:pt x="9270278" y="0"/>
                </a:cubicBezTo>
                <a:close/>
              </a:path>
            </a:pathLst>
          </a:custGeom>
          <a:noFill/>
          <a:ln w="34925">
            <a:solidFill>
              <a:schemeClr val="tx2">
                <a:lumMod val="20000"/>
                <a:lumOff val="8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743540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E94C60C-0B16-4F56-866C-AF15BCCF19D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4435561"/>
            <a:ext cx="12191999" cy="2425740"/>
          </a:xfrm>
          <a:prstGeom prst="rect">
            <a:avLst/>
          </a:prstGeom>
        </p:spPr>
      </p:pic>
      <p:sp>
        <p:nvSpPr>
          <p:cNvPr id="11" name="TextBox 10"/>
          <p:cNvSpPr txBox="1"/>
          <p:nvPr/>
        </p:nvSpPr>
        <p:spPr>
          <a:xfrm>
            <a:off x="348002" y="377550"/>
            <a:ext cx="2781300" cy="6247864"/>
          </a:xfrm>
          <a:prstGeom prst="rect">
            <a:avLst/>
          </a:prstGeom>
          <a:noFill/>
        </p:spPr>
        <p:txBody>
          <a:bodyPr wrap="square" rtlCol="0">
            <a:spAutoFit/>
          </a:bodyPr>
          <a:lstStyle/>
          <a:p>
            <a:r>
              <a:rPr lang="en-US" sz="40000" b="1" dirty="0">
                <a:solidFill>
                  <a:schemeClr val="bg1"/>
                </a:solidFill>
                <a:latin typeface="Times" charset="0"/>
                <a:ea typeface="Times" charset="0"/>
                <a:cs typeface="Times" charset="0"/>
              </a:rPr>
              <a:t>“</a:t>
            </a:r>
          </a:p>
        </p:txBody>
      </p:sp>
      <p:graphicFrame>
        <p:nvGraphicFramePr>
          <p:cNvPr id="16" name="Chart 15">
            <a:extLst>
              <a:ext uri="{FF2B5EF4-FFF2-40B4-BE49-F238E27FC236}">
                <a16:creationId xmlns:a16="http://schemas.microsoft.com/office/drawing/2014/main" id="{FF98D91E-2AFD-4BB3-913E-06A5CE5B7069}"/>
              </a:ext>
            </a:extLst>
          </p:cNvPr>
          <p:cNvGraphicFramePr/>
          <p:nvPr>
            <p:extLst/>
          </p:nvPr>
        </p:nvGraphicFramePr>
        <p:xfrm>
          <a:off x="5221357" y="1649896"/>
          <a:ext cx="6460434" cy="3447248"/>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a:extLst>
              <a:ext uri="{FF2B5EF4-FFF2-40B4-BE49-F238E27FC236}">
                <a16:creationId xmlns:a16="http://schemas.microsoft.com/office/drawing/2014/main" id="{4773A4DE-228A-4D4B-BBBE-05FC939C24F8}"/>
              </a:ext>
            </a:extLst>
          </p:cNvPr>
          <p:cNvSpPr txBox="1"/>
          <p:nvPr/>
        </p:nvSpPr>
        <p:spPr>
          <a:xfrm>
            <a:off x="566474" y="6248352"/>
            <a:ext cx="4604146" cy="253916"/>
          </a:xfrm>
          <a:prstGeom prst="rect">
            <a:avLst/>
          </a:prstGeom>
          <a:noFill/>
        </p:spPr>
        <p:txBody>
          <a:bodyPr wrap="none" rtlCol="0">
            <a:spAutoFit/>
          </a:bodyPr>
          <a:lstStyle/>
          <a:p>
            <a:r>
              <a:rPr lang="en-US" sz="1050" dirty="0">
                <a:solidFill>
                  <a:schemeClr val="bg1"/>
                </a:solidFill>
              </a:rPr>
              <a:t>Source:  The Data Commerce Opportunity, Forbes Insights &amp; </a:t>
            </a:r>
            <a:r>
              <a:rPr lang="en-US" sz="1050" dirty="0" err="1">
                <a:solidFill>
                  <a:schemeClr val="bg1"/>
                </a:solidFill>
              </a:rPr>
              <a:t>Criteo</a:t>
            </a:r>
            <a:r>
              <a:rPr lang="en-US" sz="1050" dirty="0">
                <a:solidFill>
                  <a:schemeClr val="bg1"/>
                </a:solidFill>
              </a:rPr>
              <a:t>, 2017</a:t>
            </a:r>
          </a:p>
        </p:txBody>
      </p:sp>
      <p:pic>
        <p:nvPicPr>
          <p:cNvPr id="3" name="Picture 2">
            <a:extLst>
              <a:ext uri="{FF2B5EF4-FFF2-40B4-BE49-F238E27FC236}">
                <a16:creationId xmlns:a16="http://schemas.microsoft.com/office/drawing/2014/main" id="{90C3AB1C-90C8-4BB9-B08C-929ECB26D9A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59180" y="1694216"/>
            <a:ext cx="6391532" cy="3358608"/>
          </a:xfrm>
          <a:prstGeom prst="rect">
            <a:avLst/>
          </a:prstGeom>
        </p:spPr>
      </p:pic>
      <p:sp>
        <p:nvSpPr>
          <p:cNvPr id="2" name="Title 1"/>
          <p:cNvSpPr>
            <a:spLocks noGrp="1"/>
          </p:cNvSpPr>
          <p:nvPr>
            <p:ph type="title"/>
          </p:nvPr>
        </p:nvSpPr>
        <p:spPr/>
        <p:txBody>
          <a:bodyPr>
            <a:normAutofit fontScale="90000"/>
          </a:bodyPr>
          <a:lstStyle/>
          <a:p>
            <a:r>
              <a:rPr lang="en-US" sz="3200" dirty="0">
                <a:ea typeface="Arial" charset="0"/>
                <a:cs typeface="Arial" charset="0"/>
              </a:rPr>
              <a:t>CMO Survey: Data pooling can lead to</a:t>
            </a:r>
            <a:r>
              <a:rPr lang="mr-IN" sz="3200" dirty="0">
                <a:ea typeface="Arial" charset="0"/>
                <a:cs typeface="Arial" charset="0"/>
              </a:rPr>
              <a:t>…</a:t>
            </a:r>
            <a:endParaRPr lang="en-US" dirty="0"/>
          </a:p>
        </p:txBody>
      </p:sp>
      <p:grpSp>
        <p:nvGrpSpPr>
          <p:cNvPr id="15" name="Group 14"/>
          <p:cNvGrpSpPr/>
          <p:nvPr/>
        </p:nvGrpSpPr>
        <p:grpSpPr>
          <a:xfrm>
            <a:off x="10899648" y="6364225"/>
            <a:ext cx="959707" cy="262281"/>
            <a:chOff x="884883" y="1898656"/>
            <a:chExt cx="2286155" cy="624789"/>
          </a:xfrm>
          <a:solidFill>
            <a:schemeClr val="bg1"/>
          </a:solidFill>
        </p:grpSpPr>
        <p:grpSp>
          <p:nvGrpSpPr>
            <p:cNvPr id="17" name="Group 16"/>
            <p:cNvGrpSpPr/>
            <p:nvPr userDrawn="1"/>
          </p:nvGrpSpPr>
          <p:grpSpPr>
            <a:xfrm>
              <a:off x="884883" y="2062438"/>
              <a:ext cx="1765727" cy="461007"/>
              <a:chOff x="884883" y="2062438"/>
              <a:chExt cx="1765727" cy="461007"/>
            </a:xfrm>
            <a:grpFill/>
          </p:grpSpPr>
          <p:sp>
            <p:nvSpPr>
              <p:cNvPr id="23"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4"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5"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6"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7"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28"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18" name="Group 17"/>
            <p:cNvGrpSpPr/>
            <p:nvPr userDrawn="1"/>
          </p:nvGrpSpPr>
          <p:grpSpPr>
            <a:xfrm>
              <a:off x="1519618" y="1898656"/>
              <a:ext cx="1651420" cy="624789"/>
              <a:chOff x="1519618" y="1898656"/>
              <a:chExt cx="1651420" cy="624789"/>
            </a:xfrm>
            <a:grpFill/>
          </p:grpSpPr>
          <p:sp>
            <p:nvSpPr>
              <p:cNvPr id="19"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21"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22"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extLst>
      <p:ext uri="{BB962C8B-B14F-4D97-AF65-F5344CB8AC3E}">
        <p14:creationId xmlns:p14="http://schemas.microsoft.com/office/powerpoint/2010/main" val="2685193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p:nvPr/>
        </p:nvSpPr>
        <p:spPr>
          <a:xfrm>
            <a:off x="1033415" y="1819961"/>
            <a:ext cx="3646667" cy="3646667"/>
          </a:xfrm>
          <a:prstGeom prst="ellipse">
            <a:avLst/>
          </a:prstGeom>
          <a:pattFill prst="dkUpDiag">
            <a:fgClr>
              <a:srgbClr val="FFFFFF"/>
            </a:fgClr>
            <a:bgClr>
              <a:schemeClr val="tx1">
                <a:lumMod val="20000"/>
                <a:lumOff val="8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4ED9F96-ED42-410D-A70B-7655E41503E3}"/>
              </a:ext>
            </a:extLst>
          </p:cNvPr>
          <p:cNvPicPr>
            <a:picLocks noChangeAspect="1"/>
          </p:cNvPicPr>
          <p:nvPr/>
        </p:nvPicPr>
        <p:blipFill rotWithShape="1">
          <a:blip r:embed="rId3"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p:blipFill>
        <p:spPr>
          <a:xfrm>
            <a:off x="2072232" y="3149804"/>
            <a:ext cx="2261767" cy="920487"/>
          </a:xfrm>
          <a:prstGeom prst="rect">
            <a:avLst/>
          </a:prstGeom>
        </p:spPr>
      </p:pic>
      <p:sp>
        <p:nvSpPr>
          <p:cNvPr id="9" name="Text Placeholder 11">
            <a:extLst>
              <a:ext uri="{FF2B5EF4-FFF2-40B4-BE49-F238E27FC236}">
                <a16:creationId xmlns:a16="http://schemas.microsoft.com/office/drawing/2014/main" id="{BD6D8328-4842-46D9-A9C7-7929A3338407}"/>
              </a:ext>
            </a:extLst>
          </p:cNvPr>
          <p:cNvSpPr txBox="1">
            <a:spLocks/>
          </p:cNvSpPr>
          <p:nvPr/>
        </p:nvSpPr>
        <p:spPr>
          <a:xfrm>
            <a:off x="1089923" y="3938774"/>
            <a:ext cx="3533653" cy="602788"/>
          </a:xfrm>
          <a:prstGeom prst="rect">
            <a:avLst/>
          </a:prstGeom>
        </p:spPr>
        <p:txBody>
          <a:bodyPr vert="horz" lIns="68580" tIns="34290" rIns="68580" bIns="34290" rtlCol="0" anchor="t">
            <a:noAutofit/>
          </a:bodyPr>
          <a:lstStyle>
            <a:lvl1pPr marL="285750" indent="-285750" algn="l" defTabSz="914400" rtl="0" eaLnBrk="1" latinLnBrk="0" hangingPunct="1">
              <a:lnSpc>
                <a:spcPct val="100000"/>
              </a:lnSpc>
              <a:spcBef>
                <a:spcPts val="1000"/>
              </a:spcBef>
              <a:spcAft>
                <a:spcPts val="600"/>
              </a:spcAft>
              <a:buClr>
                <a:schemeClr val="bg2"/>
              </a:buClr>
              <a:buSzPct val="80000"/>
              <a:buFont typeface="Arial" panose="020B0604020202020204" pitchFamily="34" charset="0"/>
              <a:buChar char="•"/>
              <a:defRPr sz="1800" b="0" kern="1200" baseline="0">
                <a:solidFill>
                  <a:srgbClr val="656565"/>
                </a:solidFill>
                <a:latin typeface="Arial"/>
                <a:ea typeface="+mn-ea"/>
                <a:cs typeface="Arial"/>
              </a:defRPr>
            </a:lvl1pPr>
            <a:lvl2pPr marL="742950" indent="-285750" algn="l" defTabSz="914400" rtl="0" eaLnBrk="1" latinLnBrk="0" hangingPunct="1">
              <a:lnSpc>
                <a:spcPct val="100000"/>
              </a:lnSpc>
              <a:spcBef>
                <a:spcPts val="500"/>
              </a:spcBef>
              <a:spcAft>
                <a:spcPts val="600"/>
              </a:spcAft>
              <a:buClr>
                <a:schemeClr val="bg2"/>
              </a:buClr>
              <a:buSzPct val="80000"/>
              <a:buFont typeface="Lucida Grande"/>
              <a:buChar char="▸"/>
              <a:defRPr sz="1600" b="0" kern="1200">
                <a:solidFill>
                  <a:schemeClr val="tx1"/>
                </a:solidFill>
                <a:latin typeface="Arial"/>
                <a:ea typeface="+mn-ea"/>
                <a:cs typeface="Arial"/>
              </a:defRPr>
            </a:lvl2pPr>
            <a:lvl3pPr marL="1200150" indent="-285750" algn="l" defTabSz="914400" rtl="0" eaLnBrk="1" latinLnBrk="0" hangingPunct="1">
              <a:lnSpc>
                <a:spcPct val="100000"/>
              </a:lnSpc>
              <a:spcBef>
                <a:spcPts val="500"/>
              </a:spcBef>
              <a:spcAft>
                <a:spcPts val="600"/>
              </a:spcAft>
              <a:buClr>
                <a:schemeClr val="bg2"/>
              </a:buClr>
              <a:buSzPct val="80000"/>
              <a:buFont typeface="Wingdings" charset="2"/>
              <a:buChar char="§"/>
              <a:defRPr sz="1400" b="0" kern="1200">
                <a:solidFill>
                  <a:schemeClr val="tx1"/>
                </a:solidFill>
                <a:latin typeface="Arial"/>
                <a:ea typeface="+mn-ea"/>
                <a:cs typeface="Arial"/>
              </a:defRPr>
            </a:lvl3pPr>
            <a:lvl4pPr marL="1371600" indent="0" algn="l" defTabSz="914400" rtl="0" eaLnBrk="1" latinLnBrk="0" hangingPunct="1">
              <a:lnSpc>
                <a:spcPct val="90000"/>
              </a:lnSpc>
              <a:spcBef>
                <a:spcPts val="500"/>
              </a:spcBef>
              <a:buClr>
                <a:schemeClr val="tx2"/>
              </a:buClr>
              <a:buSzPct val="80000"/>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tx2"/>
              </a:buClr>
              <a:buSzPct val="80000"/>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indent="0" algn="ctr">
              <a:buNone/>
            </a:pPr>
            <a:r>
              <a:rPr lang="en-US" spc="-15" dirty="0">
                <a:solidFill>
                  <a:schemeClr val="tx1"/>
                </a:solidFill>
                <a:latin typeface="Century Gothic" charset="0"/>
                <a:ea typeface="Century Gothic" charset="0"/>
                <a:cs typeface="Century Gothic" charset="0"/>
              </a:rPr>
              <a:t>~$380 </a:t>
            </a:r>
            <a:r>
              <a:rPr lang="en-US" spc="-15" dirty="0" err="1">
                <a:solidFill>
                  <a:schemeClr val="tx1"/>
                </a:solidFill>
                <a:latin typeface="Century Gothic" charset="0"/>
                <a:ea typeface="Century Gothic" charset="0"/>
                <a:cs typeface="Century Gothic" charset="0"/>
              </a:rPr>
              <a:t>bn</a:t>
            </a:r>
            <a:r>
              <a:rPr lang="en-US" spc="-15" dirty="0">
                <a:solidFill>
                  <a:schemeClr val="tx1"/>
                </a:solidFill>
                <a:latin typeface="Century Gothic" charset="0"/>
                <a:ea typeface="Century Gothic" charset="0"/>
                <a:cs typeface="Century Gothic" charset="0"/>
              </a:rPr>
              <a:t> online sales</a:t>
            </a:r>
          </a:p>
        </p:txBody>
      </p:sp>
      <p:sp>
        <p:nvSpPr>
          <p:cNvPr id="10" name="Oval 9">
            <a:extLst>
              <a:ext uri="{FF2B5EF4-FFF2-40B4-BE49-F238E27FC236}">
                <a16:creationId xmlns:a16="http://schemas.microsoft.com/office/drawing/2014/main" id="{F9EABDD9-FAC4-46D0-AA86-21E1C9E052D0}"/>
              </a:ext>
            </a:extLst>
          </p:cNvPr>
          <p:cNvSpPr>
            <a:spLocks noChangeAspect="1"/>
          </p:cNvSpPr>
          <p:nvPr/>
        </p:nvSpPr>
        <p:spPr>
          <a:xfrm>
            <a:off x="5982781" y="867834"/>
            <a:ext cx="5578330" cy="5578330"/>
          </a:xfrm>
          <a:prstGeom prst="ellipse">
            <a:avLst/>
          </a:prstGeom>
          <a:pattFill prst="dkUpDiag">
            <a:fgClr>
              <a:srgbClr val="FFFFFF"/>
            </a:fgClr>
            <a:bgClr>
              <a:schemeClr val="bg1"/>
            </a:bgClr>
          </a:pattFill>
          <a:ln w="254000">
            <a:gradFill flip="none" rotWithShape="1">
              <a:gsLst>
                <a:gs pos="0">
                  <a:srgbClr val="F45411"/>
                </a:gs>
                <a:gs pos="100000">
                  <a:srgbClr val="F99100"/>
                </a:gs>
              </a:gsLst>
              <a:lin ang="189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 name="Group 2"/>
          <p:cNvGrpSpPr/>
          <p:nvPr/>
        </p:nvGrpSpPr>
        <p:grpSpPr>
          <a:xfrm>
            <a:off x="5917861" y="2687612"/>
            <a:ext cx="5688867" cy="2000649"/>
            <a:chOff x="5862595" y="2555142"/>
            <a:chExt cx="5688867" cy="2000649"/>
          </a:xfrm>
        </p:grpSpPr>
        <p:sp>
          <p:nvSpPr>
            <p:cNvPr id="11" name="Text Placeholder 11">
              <a:extLst>
                <a:ext uri="{FF2B5EF4-FFF2-40B4-BE49-F238E27FC236}">
                  <a16:creationId xmlns:a16="http://schemas.microsoft.com/office/drawing/2014/main" id="{63421ADC-3E87-4CEB-8ADC-FE64117FA77C}"/>
                </a:ext>
              </a:extLst>
            </p:cNvPr>
            <p:cNvSpPr txBox="1">
              <a:spLocks/>
            </p:cNvSpPr>
            <p:nvPr/>
          </p:nvSpPr>
          <p:spPr>
            <a:xfrm>
              <a:off x="5862595" y="4111058"/>
              <a:ext cx="5688867" cy="444733"/>
            </a:xfrm>
            <a:prstGeom prst="rect">
              <a:avLst/>
            </a:prstGeom>
          </p:spPr>
          <p:txBody>
            <a:bodyPr vert="horz" lIns="68580" tIns="34290" rIns="68580" bIns="34290" rtlCol="0" anchor="t">
              <a:noAutofit/>
            </a:bodyPr>
            <a:lstStyle>
              <a:lvl1pPr marL="285750" indent="-285750" algn="l" defTabSz="914400" rtl="0" eaLnBrk="1" latinLnBrk="0" hangingPunct="1">
                <a:lnSpc>
                  <a:spcPct val="100000"/>
                </a:lnSpc>
                <a:spcBef>
                  <a:spcPts val="1000"/>
                </a:spcBef>
                <a:spcAft>
                  <a:spcPts val="600"/>
                </a:spcAft>
                <a:buClr>
                  <a:schemeClr val="bg2"/>
                </a:buClr>
                <a:buSzPct val="80000"/>
                <a:buFont typeface="Arial" panose="020B0604020202020204" pitchFamily="34" charset="0"/>
                <a:buChar char="•"/>
                <a:defRPr sz="1800" b="0" kern="1200" baseline="0">
                  <a:solidFill>
                    <a:srgbClr val="656565"/>
                  </a:solidFill>
                  <a:latin typeface="Arial"/>
                  <a:ea typeface="+mn-ea"/>
                  <a:cs typeface="Arial"/>
                </a:defRPr>
              </a:lvl1pPr>
              <a:lvl2pPr marL="742950" indent="-285750" algn="l" defTabSz="914400" rtl="0" eaLnBrk="1" latinLnBrk="0" hangingPunct="1">
                <a:lnSpc>
                  <a:spcPct val="100000"/>
                </a:lnSpc>
                <a:spcBef>
                  <a:spcPts val="500"/>
                </a:spcBef>
                <a:spcAft>
                  <a:spcPts val="600"/>
                </a:spcAft>
                <a:buClr>
                  <a:schemeClr val="bg2"/>
                </a:buClr>
                <a:buSzPct val="80000"/>
                <a:buFont typeface="Lucida Grande"/>
                <a:buChar char="▸"/>
                <a:defRPr sz="1600" b="0" kern="1200">
                  <a:solidFill>
                    <a:schemeClr val="tx1"/>
                  </a:solidFill>
                  <a:latin typeface="Arial"/>
                  <a:ea typeface="+mn-ea"/>
                  <a:cs typeface="Arial"/>
                </a:defRPr>
              </a:lvl2pPr>
              <a:lvl3pPr marL="1200150" indent="-285750" algn="l" defTabSz="914400" rtl="0" eaLnBrk="1" latinLnBrk="0" hangingPunct="1">
                <a:lnSpc>
                  <a:spcPct val="100000"/>
                </a:lnSpc>
                <a:spcBef>
                  <a:spcPts val="500"/>
                </a:spcBef>
                <a:spcAft>
                  <a:spcPts val="600"/>
                </a:spcAft>
                <a:buClr>
                  <a:schemeClr val="bg2"/>
                </a:buClr>
                <a:buSzPct val="80000"/>
                <a:buFont typeface="Wingdings" charset="2"/>
                <a:buChar char="§"/>
                <a:defRPr sz="1400" b="0" kern="1200">
                  <a:solidFill>
                    <a:schemeClr val="tx1"/>
                  </a:solidFill>
                  <a:latin typeface="Arial"/>
                  <a:ea typeface="+mn-ea"/>
                  <a:cs typeface="Arial"/>
                </a:defRPr>
              </a:lvl3pPr>
              <a:lvl4pPr marL="1371600" indent="0" algn="l" defTabSz="914400" rtl="0" eaLnBrk="1" latinLnBrk="0" hangingPunct="1">
                <a:lnSpc>
                  <a:spcPct val="90000"/>
                </a:lnSpc>
                <a:spcBef>
                  <a:spcPts val="500"/>
                </a:spcBef>
                <a:buClr>
                  <a:schemeClr val="tx2"/>
                </a:buClr>
                <a:buSzPct val="80000"/>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tx2"/>
                </a:buClr>
                <a:buSzPct val="80000"/>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indent="0" algn="ctr">
                <a:spcBef>
                  <a:spcPts val="600"/>
                </a:spcBef>
                <a:spcAft>
                  <a:spcPts val="0"/>
                </a:spcAft>
                <a:buNone/>
              </a:pPr>
              <a:r>
                <a:rPr lang="en-US" b="1" spc="-15" dirty="0">
                  <a:gradFill>
                    <a:gsLst>
                      <a:gs pos="99000">
                        <a:srgbClr val="F26223"/>
                      </a:gs>
                      <a:gs pos="29000">
                        <a:srgbClr val="F69221"/>
                      </a:gs>
                    </a:gsLst>
                    <a:lin ang="2700000" scaled="1"/>
                  </a:gradFill>
                  <a:latin typeface="Century Gothic" charset="0"/>
                  <a:ea typeface="Century Gothic" charset="0"/>
                  <a:cs typeface="Century Gothic" charset="0"/>
                </a:rPr>
                <a:t>$670 </a:t>
              </a:r>
              <a:r>
                <a:rPr lang="en-US" b="1" spc="-15" dirty="0" err="1">
                  <a:gradFill>
                    <a:gsLst>
                      <a:gs pos="99000">
                        <a:srgbClr val="F26223"/>
                      </a:gs>
                      <a:gs pos="29000">
                        <a:srgbClr val="F69221"/>
                      </a:gs>
                    </a:gsLst>
                    <a:lin ang="2700000" scaled="1"/>
                  </a:gradFill>
                  <a:latin typeface="Century Gothic" charset="0"/>
                  <a:ea typeface="Century Gothic" charset="0"/>
                  <a:cs typeface="Century Gothic" charset="0"/>
                </a:rPr>
                <a:t>bn</a:t>
              </a:r>
              <a:r>
                <a:rPr lang="en-US" b="1" spc="-15" dirty="0">
                  <a:gradFill>
                    <a:gsLst>
                      <a:gs pos="99000">
                        <a:srgbClr val="F26223"/>
                      </a:gs>
                      <a:gs pos="29000">
                        <a:srgbClr val="F69221"/>
                      </a:gs>
                    </a:gsLst>
                    <a:lin ang="2700000" scaled="1"/>
                  </a:gradFill>
                  <a:latin typeface="Century Gothic" charset="0"/>
                  <a:ea typeface="Century Gothic" charset="0"/>
                  <a:cs typeface="Century Gothic" charset="0"/>
                </a:rPr>
                <a:t> </a:t>
              </a:r>
              <a:r>
                <a:rPr lang="en-US" spc="-15" dirty="0">
                  <a:solidFill>
                    <a:schemeClr val="tx1"/>
                  </a:solidFill>
                  <a:latin typeface="Century Gothic" charset="0"/>
                  <a:ea typeface="Century Gothic" charset="0"/>
                  <a:cs typeface="Century Gothic" charset="0"/>
                </a:rPr>
                <a:t>online sales</a:t>
              </a:r>
              <a:br>
                <a:rPr lang="en-US" spc="-15" dirty="0">
                  <a:solidFill>
                    <a:schemeClr val="tx1"/>
                  </a:solidFill>
                  <a:latin typeface="Century Gothic" charset="0"/>
                  <a:ea typeface="Century Gothic" charset="0"/>
                  <a:cs typeface="Century Gothic" charset="0"/>
                </a:rPr>
              </a:br>
              <a:r>
                <a:rPr lang="en-US" spc="-15" dirty="0">
                  <a:solidFill>
                    <a:schemeClr val="tx1"/>
                  </a:solidFill>
                  <a:latin typeface="Century Gothic" charset="0"/>
                  <a:ea typeface="Century Gothic" charset="0"/>
                  <a:cs typeface="Century Gothic" charset="0"/>
                </a:rPr>
                <a:t>across clients</a:t>
              </a:r>
            </a:p>
          </p:txBody>
        </p:sp>
        <p:sp>
          <p:nvSpPr>
            <p:cNvPr id="14" name="Text Placeholder 11">
              <a:extLst>
                <a:ext uri="{FF2B5EF4-FFF2-40B4-BE49-F238E27FC236}">
                  <a16:creationId xmlns:a16="http://schemas.microsoft.com/office/drawing/2014/main" id="{26D7D440-5779-4713-A30F-EEB0CE02CA87}"/>
                </a:ext>
              </a:extLst>
            </p:cNvPr>
            <p:cNvSpPr txBox="1">
              <a:spLocks/>
            </p:cNvSpPr>
            <p:nvPr/>
          </p:nvSpPr>
          <p:spPr>
            <a:xfrm>
              <a:off x="6207233" y="3298472"/>
              <a:ext cx="4999593" cy="444733"/>
            </a:xfrm>
            <a:prstGeom prst="rect">
              <a:avLst/>
            </a:prstGeom>
          </p:spPr>
          <p:txBody>
            <a:bodyPr vert="horz" lIns="68580" tIns="34290" rIns="68580" bIns="34290" rtlCol="0" anchor="t">
              <a:noAutofit/>
            </a:bodyPr>
            <a:lstStyle>
              <a:lvl1pPr marL="285750" indent="-285750" algn="l" defTabSz="914400" rtl="0" eaLnBrk="1" latinLnBrk="0" hangingPunct="1">
                <a:lnSpc>
                  <a:spcPct val="100000"/>
                </a:lnSpc>
                <a:spcBef>
                  <a:spcPts val="1000"/>
                </a:spcBef>
                <a:spcAft>
                  <a:spcPts val="600"/>
                </a:spcAft>
                <a:buClr>
                  <a:schemeClr val="bg2"/>
                </a:buClr>
                <a:buSzPct val="80000"/>
                <a:buFont typeface="Arial" panose="020B0604020202020204" pitchFamily="34" charset="0"/>
                <a:buChar char="•"/>
                <a:defRPr sz="1800" b="0" kern="1200" baseline="0">
                  <a:solidFill>
                    <a:srgbClr val="656565"/>
                  </a:solidFill>
                  <a:latin typeface="Arial"/>
                  <a:ea typeface="+mn-ea"/>
                  <a:cs typeface="Arial"/>
                </a:defRPr>
              </a:lvl1pPr>
              <a:lvl2pPr marL="742950" indent="-285750" algn="l" defTabSz="914400" rtl="0" eaLnBrk="1" latinLnBrk="0" hangingPunct="1">
                <a:lnSpc>
                  <a:spcPct val="100000"/>
                </a:lnSpc>
                <a:spcBef>
                  <a:spcPts val="500"/>
                </a:spcBef>
                <a:spcAft>
                  <a:spcPts val="600"/>
                </a:spcAft>
                <a:buClr>
                  <a:schemeClr val="bg2"/>
                </a:buClr>
                <a:buSzPct val="80000"/>
                <a:buFont typeface="Lucida Grande"/>
                <a:buChar char="▸"/>
                <a:defRPr sz="1600" b="0" kern="1200">
                  <a:solidFill>
                    <a:schemeClr val="tx1"/>
                  </a:solidFill>
                  <a:latin typeface="Arial"/>
                  <a:ea typeface="+mn-ea"/>
                  <a:cs typeface="Arial"/>
                </a:defRPr>
              </a:lvl2pPr>
              <a:lvl3pPr marL="1200150" indent="-285750" algn="l" defTabSz="914400" rtl="0" eaLnBrk="1" latinLnBrk="0" hangingPunct="1">
                <a:lnSpc>
                  <a:spcPct val="100000"/>
                </a:lnSpc>
                <a:spcBef>
                  <a:spcPts val="500"/>
                </a:spcBef>
                <a:spcAft>
                  <a:spcPts val="600"/>
                </a:spcAft>
                <a:buClr>
                  <a:schemeClr val="bg2"/>
                </a:buClr>
                <a:buSzPct val="80000"/>
                <a:buFont typeface="Wingdings" charset="2"/>
                <a:buChar char="§"/>
                <a:defRPr sz="1400" b="0" kern="1200">
                  <a:solidFill>
                    <a:schemeClr val="tx1"/>
                  </a:solidFill>
                  <a:latin typeface="Arial"/>
                  <a:ea typeface="+mn-ea"/>
                  <a:cs typeface="Arial"/>
                </a:defRPr>
              </a:lvl3pPr>
              <a:lvl4pPr marL="1371600" indent="0" algn="l" defTabSz="914400" rtl="0" eaLnBrk="1" latinLnBrk="0" hangingPunct="1">
                <a:lnSpc>
                  <a:spcPct val="90000"/>
                </a:lnSpc>
                <a:spcBef>
                  <a:spcPts val="500"/>
                </a:spcBef>
                <a:buClr>
                  <a:schemeClr val="tx2"/>
                </a:buClr>
                <a:buSzPct val="80000"/>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tx2"/>
                </a:buClr>
                <a:buSzPct val="80000"/>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indent="0" algn="ctr">
                <a:spcBef>
                  <a:spcPts val="600"/>
                </a:spcBef>
                <a:spcAft>
                  <a:spcPts val="0"/>
                </a:spcAft>
                <a:buNone/>
              </a:pPr>
              <a:r>
                <a:rPr lang="en-US" sz="2100" b="1" spc="-100" dirty="0">
                  <a:solidFill>
                    <a:schemeClr val="tx1"/>
                  </a:solidFill>
                  <a:latin typeface="Century Gothic" charset="0"/>
                  <a:ea typeface="Century Gothic" charset="0"/>
                  <a:cs typeface="Century Gothic" charset="0"/>
                </a:rPr>
                <a:t>Commerce Marketing Ecosystem</a:t>
              </a:r>
            </a:p>
          </p:txBody>
        </p:sp>
        <p:pic>
          <p:nvPicPr>
            <p:cNvPr id="16" name="Picture 15"/>
            <p:cNvPicPr>
              <a:picLocks noChangeAspect="1"/>
            </p:cNvPicPr>
            <p:nvPr/>
          </p:nvPicPr>
          <p:blipFill>
            <a:blip r:embed="rId4"/>
            <a:stretch>
              <a:fillRect/>
            </a:stretch>
          </p:blipFill>
          <p:spPr>
            <a:xfrm>
              <a:off x="7688625" y="2555142"/>
              <a:ext cx="2036805" cy="559404"/>
            </a:xfrm>
            <a:prstGeom prst="rect">
              <a:avLst/>
            </a:prstGeom>
          </p:spPr>
        </p:pic>
      </p:grpSp>
      <p:sp>
        <p:nvSpPr>
          <p:cNvPr id="2" name="Title 1"/>
          <p:cNvSpPr>
            <a:spLocks noGrp="1"/>
          </p:cNvSpPr>
          <p:nvPr>
            <p:ph type="title"/>
          </p:nvPr>
        </p:nvSpPr>
        <p:spPr>
          <a:xfrm>
            <a:off x="369151" y="365126"/>
            <a:ext cx="9712397" cy="502708"/>
          </a:xfrm>
        </p:spPr>
        <p:txBody>
          <a:bodyPr>
            <a:normAutofit/>
          </a:bodyPr>
          <a:lstStyle/>
          <a:p>
            <a:r>
              <a:rPr lang="en-US" dirty="0">
                <a:latin typeface="Century Gothic" charset="0"/>
                <a:ea typeface="Century Gothic" charset="0"/>
                <a:cs typeface="Century Gothic" charset="0"/>
              </a:rPr>
              <a:t>Criteo can help level the playing field</a:t>
            </a:r>
          </a:p>
        </p:txBody>
      </p:sp>
    </p:spTree>
    <p:extLst>
      <p:ext uri="{BB962C8B-B14F-4D97-AF65-F5344CB8AC3E}">
        <p14:creationId xmlns:p14="http://schemas.microsoft.com/office/powerpoint/2010/main" val="172960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p:cNvSpPr/>
          <p:nvPr/>
        </p:nvSpPr>
        <p:spPr>
          <a:xfrm>
            <a:off x="1033415" y="1819961"/>
            <a:ext cx="3646667" cy="3646667"/>
          </a:xfrm>
          <a:prstGeom prst="ellipse">
            <a:avLst/>
          </a:prstGeom>
          <a:pattFill prst="dkUpDiag">
            <a:fgClr>
              <a:srgbClr val="FFFFFF"/>
            </a:fgClr>
            <a:bgClr>
              <a:schemeClr val="tx1">
                <a:lumMod val="20000"/>
                <a:lumOff val="8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4ED9F96-ED42-410D-A70B-7655E41503E3}"/>
              </a:ext>
            </a:extLst>
          </p:cNvPr>
          <p:cNvPicPr>
            <a:picLocks noChangeAspect="1"/>
          </p:cNvPicPr>
          <p:nvPr/>
        </p:nvPicPr>
        <p:blipFill rotWithShape="1">
          <a:blip r:embed="rId3"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p:blipFill>
        <p:spPr>
          <a:xfrm>
            <a:off x="2086085" y="3149804"/>
            <a:ext cx="2261767" cy="920487"/>
          </a:xfrm>
          <a:prstGeom prst="rect">
            <a:avLst/>
          </a:prstGeom>
        </p:spPr>
      </p:pic>
      <p:sp>
        <p:nvSpPr>
          <p:cNvPr id="9" name="Text Placeholder 11">
            <a:extLst>
              <a:ext uri="{FF2B5EF4-FFF2-40B4-BE49-F238E27FC236}">
                <a16:creationId xmlns:a16="http://schemas.microsoft.com/office/drawing/2014/main" id="{BD6D8328-4842-46D9-A9C7-7929A3338407}"/>
              </a:ext>
            </a:extLst>
          </p:cNvPr>
          <p:cNvSpPr txBox="1">
            <a:spLocks/>
          </p:cNvSpPr>
          <p:nvPr/>
        </p:nvSpPr>
        <p:spPr>
          <a:xfrm>
            <a:off x="1062213" y="3938774"/>
            <a:ext cx="3533653" cy="602788"/>
          </a:xfrm>
          <a:prstGeom prst="rect">
            <a:avLst/>
          </a:prstGeom>
        </p:spPr>
        <p:txBody>
          <a:bodyPr vert="horz" lIns="68580" tIns="34290" rIns="68580" bIns="34290" rtlCol="0" anchor="t">
            <a:noAutofit/>
          </a:bodyPr>
          <a:lstStyle>
            <a:lvl1pPr marL="285750" indent="-285750" algn="l" defTabSz="914400" rtl="0" eaLnBrk="1" latinLnBrk="0" hangingPunct="1">
              <a:lnSpc>
                <a:spcPct val="100000"/>
              </a:lnSpc>
              <a:spcBef>
                <a:spcPts val="1000"/>
              </a:spcBef>
              <a:spcAft>
                <a:spcPts val="600"/>
              </a:spcAft>
              <a:buClr>
                <a:schemeClr val="bg2"/>
              </a:buClr>
              <a:buSzPct val="80000"/>
              <a:buFont typeface="Arial" panose="020B0604020202020204" pitchFamily="34" charset="0"/>
              <a:buChar char="•"/>
              <a:defRPr sz="1800" b="0" kern="1200" baseline="0">
                <a:solidFill>
                  <a:srgbClr val="656565"/>
                </a:solidFill>
                <a:latin typeface="Arial"/>
                <a:ea typeface="+mn-ea"/>
                <a:cs typeface="Arial"/>
              </a:defRPr>
            </a:lvl1pPr>
            <a:lvl2pPr marL="742950" indent="-285750" algn="l" defTabSz="914400" rtl="0" eaLnBrk="1" latinLnBrk="0" hangingPunct="1">
              <a:lnSpc>
                <a:spcPct val="100000"/>
              </a:lnSpc>
              <a:spcBef>
                <a:spcPts val="500"/>
              </a:spcBef>
              <a:spcAft>
                <a:spcPts val="600"/>
              </a:spcAft>
              <a:buClr>
                <a:schemeClr val="bg2"/>
              </a:buClr>
              <a:buSzPct val="80000"/>
              <a:buFont typeface="Lucida Grande"/>
              <a:buChar char="▸"/>
              <a:defRPr sz="1600" b="0" kern="1200">
                <a:solidFill>
                  <a:schemeClr val="tx1"/>
                </a:solidFill>
                <a:latin typeface="Arial"/>
                <a:ea typeface="+mn-ea"/>
                <a:cs typeface="Arial"/>
              </a:defRPr>
            </a:lvl2pPr>
            <a:lvl3pPr marL="1200150" indent="-285750" algn="l" defTabSz="914400" rtl="0" eaLnBrk="1" latinLnBrk="0" hangingPunct="1">
              <a:lnSpc>
                <a:spcPct val="100000"/>
              </a:lnSpc>
              <a:spcBef>
                <a:spcPts val="500"/>
              </a:spcBef>
              <a:spcAft>
                <a:spcPts val="600"/>
              </a:spcAft>
              <a:buClr>
                <a:schemeClr val="bg2"/>
              </a:buClr>
              <a:buSzPct val="80000"/>
              <a:buFont typeface="Wingdings" charset="2"/>
              <a:buChar char="§"/>
              <a:defRPr sz="1400" b="0" kern="1200">
                <a:solidFill>
                  <a:schemeClr val="tx1"/>
                </a:solidFill>
                <a:latin typeface="Arial"/>
                <a:ea typeface="+mn-ea"/>
                <a:cs typeface="Arial"/>
              </a:defRPr>
            </a:lvl3pPr>
            <a:lvl4pPr marL="1371600" indent="0" algn="l" defTabSz="914400" rtl="0" eaLnBrk="1" latinLnBrk="0" hangingPunct="1">
              <a:lnSpc>
                <a:spcPct val="90000"/>
              </a:lnSpc>
              <a:spcBef>
                <a:spcPts val="500"/>
              </a:spcBef>
              <a:buClr>
                <a:schemeClr val="tx2"/>
              </a:buClr>
              <a:buSzPct val="80000"/>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tx2"/>
              </a:buClr>
              <a:buSzPct val="80000"/>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indent="0" algn="ctr">
              <a:buNone/>
            </a:pPr>
            <a:r>
              <a:rPr lang="en-US" spc="-15" dirty="0">
                <a:solidFill>
                  <a:schemeClr val="tx1"/>
                </a:solidFill>
                <a:latin typeface="Century Gothic" charset="0"/>
                <a:ea typeface="Century Gothic" charset="0"/>
                <a:cs typeface="Century Gothic" charset="0"/>
              </a:rPr>
              <a:t>~$400 </a:t>
            </a:r>
            <a:r>
              <a:rPr lang="en-US" spc="-15" dirty="0" err="1">
                <a:solidFill>
                  <a:schemeClr val="tx1"/>
                </a:solidFill>
                <a:latin typeface="Century Gothic" charset="0"/>
                <a:ea typeface="Century Gothic" charset="0"/>
                <a:cs typeface="Century Gothic" charset="0"/>
              </a:rPr>
              <a:t>bn</a:t>
            </a:r>
            <a:br>
              <a:rPr lang="en-US" spc="-15" dirty="0">
                <a:solidFill>
                  <a:schemeClr val="tx1"/>
                </a:solidFill>
                <a:latin typeface="Century Gothic" charset="0"/>
                <a:ea typeface="Century Gothic" charset="0"/>
                <a:cs typeface="Century Gothic" charset="0"/>
              </a:rPr>
            </a:br>
            <a:r>
              <a:rPr lang="en-US" spc="-15" dirty="0" err="1">
                <a:solidFill>
                  <a:schemeClr val="tx1"/>
                </a:solidFill>
                <a:latin typeface="Century Gothic" charset="0"/>
                <a:ea typeface="Century Gothic" charset="0"/>
                <a:cs typeface="Century Gothic" charset="0"/>
              </a:rPr>
              <a:t>omnichannel</a:t>
            </a:r>
            <a:r>
              <a:rPr lang="en-US" spc="-15" dirty="0">
                <a:solidFill>
                  <a:schemeClr val="tx1"/>
                </a:solidFill>
                <a:latin typeface="Century Gothic" charset="0"/>
                <a:ea typeface="Century Gothic" charset="0"/>
                <a:cs typeface="Century Gothic" charset="0"/>
              </a:rPr>
              <a:t> sales</a:t>
            </a:r>
          </a:p>
        </p:txBody>
      </p:sp>
      <p:sp>
        <p:nvSpPr>
          <p:cNvPr id="10" name="Oval 9">
            <a:extLst>
              <a:ext uri="{FF2B5EF4-FFF2-40B4-BE49-F238E27FC236}">
                <a16:creationId xmlns:a16="http://schemas.microsoft.com/office/drawing/2014/main" id="{F9EABDD9-FAC4-46D0-AA86-21E1C9E052D0}"/>
              </a:ext>
            </a:extLst>
          </p:cNvPr>
          <p:cNvSpPr>
            <a:spLocks noChangeAspect="1"/>
          </p:cNvSpPr>
          <p:nvPr/>
        </p:nvSpPr>
        <p:spPr>
          <a:xfrm>
            <a:off x="5585203" y="493424"/>
            <a:ext cx="7493488" cy="7493488"/>
          </a:xfrm>
          <a:prstGeom prst="ellipse">
            <a:avLst/>
          </a:prstGeom>
          <a:pattFill prst="dkUpDiag">
            <a:fgClr>
              <a:srgbClr val="FFFFFF"/>
            </a:fgClr>
            <a:bgClr>
              <a:schemeClr val="bg1"/>
            </a:bgClr>
          </a:pattFill>
          <a:ln w="254000">
            <a:gradFill flip="none" rotWithShape="1">
              <a:gsLst>
                <a:gs pos="0">
                  <a:srgbClr val="F45411"/>
                </a:gs>
                <a:gs pos="100000">
                  <a:srgbClr val="F99100"/>
                </a:gs>
              </a:gsLst>
              <a:lin ang="189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 name="Group 2"/>
          <p:cNvGrpSpPr/>
          <p:nvPr/>
        </p:nvGrpSpPr>
        <p:grpSpPr>
          <a:xfrm>
            <a:off x="5917861" y="2687612"/>
            <a:ext cx="5688867" cy="2000649"/>
            <a:chOff x="5862595" y="2555142"/>
            <a:chExt cx="5688867" cy="2000649"/>
          </a:xfrm>
        </p:grpSpPr>
        <p:sp>
          <p:nvSpPr>
            <p:cNvPr id="11" name="Text Placeholder 11">
              <a:extLst>
                <a:ext uri="{FF2B5EF4-FFF2-40B4-BE49-F238E27FC236}">
                  <a16:creationId xmlns:a16="http://schemas.microsoft.com/office/drawing/2014/main" id="{63421ADC-3E87-4CEB-8ADC-FE64117FA77C}"/>
                </a:ext>
              </a:extLst>
            </p:cNvPr>
            <p:cNvSpPr txBox="1">
              <a:spLocks/>
            </p:cNvSpPr>
            <p:nvPr/>
          </p:nvSpPr>
          <p:spPr>
            <a:xfrm>
              <a:off x="5862595" y="4111058"/>
              <a:ext cx="5688867" cy="444733"/>
            </a:xfrm>
            <a:prstGeom prst="rect">
              <a:avLst/>
            </a:prstGeom>
          </p:spPr>
          <p:txBody>
            <a:bodyPr vert="horz" lIns="68580" tIns="34290" rIns="68580" bIns="34290" rtlCol="0" anchor="t">
              <a:noAutofit/>
            </a:bodyPr>
            <a:lstStyle>
              <a:lvl1pPr marL="285750" indent="-285750" algn="l" defTabSz="914400" rtl="0" eaLnBrk="1" latinLnBrk="0" hangingPunct="1">
                <a:lnSpc>
                  <a:spcPct val="100000"/>
                </a:lnSpc>
                <a:spcBef>
                  <a:spcPts val="1000"/>
                </a:spcBef>
                <a:spcAft>
                  <a:spcPts val="600"/>
                </a:spcAft>
                <a:buClr>
                  <a:schemeClr val="bg2"/>
                </a:buClr>
                <a:buSzPct val="80000"/>
                <a:buFont typeface="Arial" panose="020B0604020202020204" pitchFamily="34" charset="0"/>
                <a:buChar char="•"/>
                <a:defRPr sz="1800" b="0" kern="1200" baseline="0">
                  <a:solidFill>
                    <a:srgbClr val="656565"/>
                  </a:solidFill>
                  <a:latin typeface="Arial"/>
                  <a:ea typeface="+mn-ea"/>
                  <a:cs typeface="Arial"/>
                </a:defRPr>
              </a:lvl1pPr>
              <a:lvl2pPr marL="742950" indent="-285750" algn="l" defTabSz="914400" rtl="0" eaLnBrk="1" latinLnBrk="0" hangingPunct="1">
                <a:lnSpc>
                  <a:spcPct val="100000"/>
                </a:lnSpc>
                <a:spcBef>
                  <a:spcPts val="500"/>
                </a:spcBef>
                <a:spcAft>
                  <a:spcPts val="600"/>
                </a:spcAft>
                <a:buClr>
                  <a:schemeClr val="bg2"/>
                </a:buClr>
                <a:buSzPct val="80000"/>
                <a:buFont typeface="Lucida Grande"/>
                <a:buChar char="▸"/>
                <a:defRPr sz="1600" b="0" kern="1200">
                  <a:solidFill>
                    <a:schemeClr val="tx1"/>
                  </a:solidFill>
                  <a:latin typeface="Arial"/>
                  <a:ea typeface="+mn-ea"/>
                  <a:cs typeface="Arial"/>
                </a:defRPr>
              </a:lvl2pPr>
              <a:lvl3pPr marL="1200150" indent="-285750" algn="l" defTabSz="914400" rtl="0" eaLnBrk="1" latinLnBrk="0" hangingPunct="1">
                <a:lnSpc>
                  <a:spcPct val="100000"/>
                </a:lnSpc>
                <a:spcBef>
                  <a:spcPts val="500"/>
                </a:spcBef>
                <a:spcAft>
                  <a:spcPts val="600"/>
                </a:spcAft>
                <a:buClr>
                  <a:schemeClr val="bg2"/>
                </a:buClr>
                <a:buSzPct val="80000"/>
                <a:buFont typeface="Wingdings" charset="2"/>
                <a:buChar char="§"/>
                <a:defRPr sz="1400" b="0" kern="1200">
                  <a:solidFill>
                    <a:schemeClr val="tx1"/>
                  </a:solidFill>
                  <a:latin typeface="Arial"/>
                  <a:ea typeface="+mn-ea"/>
                  <a:cs typeface="Arial"/>
                </a:defRPr>
              </a:lvl3pPr>
              <a:lvl4pPr marL="1371600" indent="0" algn="l" defTabSz="914400" rtl="0" eaLnBrk="1" latinLnBrk="0" hangingPunct="1">
                <a:lnSpc>
                  <a:spcPct val="90000"/>
                </a:lnSpc>
                <a:spcBef>
                  <a:spcPts val="500"/>
                </a:spcBef>
                <a:buClr>
                  <a:schemeClr val="tx2"/>
                </a:buClr>
                <a:buSzPct val="80000"/>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tx2"/>
                </a:buClr>
                <a:buSzPct val="80000"/>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indent="0" algn="ctr">
                <a:spcBef>
                  <a:spcPts val="600"/>
                </a:spcBef>
                <a:spcAft>
                  <a:spcPts val="0"/>
                </a:spcAft>
                <a:buNone/>
              </a:pPr>
              <a:r>
                <a:rPr lang="en-US" b="1" spc="-15" dirty="0">
                  <a:solidFill>
                    <a:schemeClr val="accent1"/>
                  </a:solidFill>
                  <a:latin typeface="Century Gothic" charset="0"/>
                  <a:ea typeface="Century Gothic" charset="0"/>
                  <a:cs typeface="Century Gothic" charset="0"/>
                </a:rPr>
                <a:t>$ Trillions </a:t>
              </a:r>
              <a:r>
                <a:rPr lang="en-US" spc="-15" dirty="0" err="1">
                  <a:solidFill>
                    <a:schemeClr val="tx1"/>
                  </a:solidFill>
                  <a:latin typeface="Century Gothic" charset="0"/>
                  <a:ea typeface="Century Gothic" charset="0"/>
                  <a:cs typeface="Century Gothic" charset="0"/>
                </a:rPr>
                <a:t>omnichannel</a:t>
              </a:r>
              <a:r>
                <a:rPr lang="en-US" spc="-15" dirty="0">
                  <a:solidFill>
                    <a:schemeClr val="tx1"/>
                  </a:solidFill>
                  <a:latin typeface="Century Gothic" charset="0"/>
                  <a:ea typeface="Century Gothic" charset="0"/>
                  <a:cs typeface="Century Gothic" charset="0"/>
                </a:rPr>
                <a:t> sales</a:t>
              </a:r>
              <a:br>
                <a:rPr lang="en-US" spc="-15" dirty="0">
                  <a:solidFill>
                    <a:schemeClr val="tx1"/>
                  </a:solidFill>
                  <a:latin typeface="Century Gothic" charset="0"/>
                  <a:ea typeface="Century Gothic" charset="0"/>
                  <a:cs typeface="Century Gothic" charset="0"/>
                </a:rPr>
              </a:br>
              <a:r>
                <a:rPr lang="en-US" spc="-15" dirty="0">
                  <a:solidFill>
                    <a:schemeClr val="tx1"/>
                  </a:solidFill>
                  <a:latin typeface="Century Gothic" charset="0"/>
                  <a:ea typeface="Century Gothic" charset="0"/>
                  <a:cs typeface="Century Gothic" charset="0"/>
                </a:rPr>
                <a:t>(potential to onboard)</a:t>
              </a:r>
            </a:p>
          </p:txBody>
        </p:sp>
        <p:sp>
          <p:nvSpPr>
            <p:cNvPr id="14" name="Text Placeholder 11">
              <a:extLst>
                <a:ext uri="{FF2B5EF4-FFF2-40B4-BE49-F238E27FC236}">
                  <a16:creationId xmlns:a16="http://schemas.microsoft.com/office/drawing/2014/main" id="{26D7D440-5779-4713-A30F-EEB0CE02CA87}"/>
                </a:ext>
              </a:extLst>
            </p:cNvPr>
            <p:cNvSpPr txBox="1">
              <a:spLocks/>
            </p:cNvSpPr>
            <p:nvPr/>
          </p:nvSpPr>
          <p:spPr>
            <a:xfrm>
              <a:off x="6207233" y="3298472"/>
              <a:ext cx="4999593" cy="444733"/>
            </a:xfrm>
            <a:prstGeom prst="rect">
              <a:avLst/>
            </a:prstGeom>
          </p:spPr>
          <p:txBody>
            <a:bodyPr vert="horz" lIns="68580" tIns="34290" rIns="68580" bIns="34290" rtlCol="0" anchor="t">
              <a:noAutofit/>
            </a:bodyPr>
            <a:lstStyle>
              <a:lvl1pPr marL="285750" indent="-285750" algn="l" defTabSz="914400" rtl="0" eaLnBrk="1" latinLnBrk="0" hangingPunct="1">
                <a:lnSpc>
                  <a:spcPct val="100000"/>
                </a:lnSpc>
                <a:spcBef>
                  <a:spcPts val="1000"/>
                </a:spcBef>
                <a:spcAft>
                  <a:spcPts val="600"/>
                </a:spcAft>
                <a:buClr>
                  <a:schemeClr val="bg2"/>
                </a:buClr>
                <a:buSzPct val="80000"/>
                <a:buFont typeface="Arial" panose="020B0604020202020204" pitchFamily="34" charset="0"/>
                <a:buChar char="•"/>
                <a:defRPr sz="1800" b="0" kern="1200" baseline="0">
                  <a:solidFill>
                    <a:srgbClr val="656565"/>
                  </a:solidFill>
                  <a:latin typeface="Arial"/>
                  <a:ea typeface="+mn-ea"/>
                  <a:cs typeface="Arial"/>
                </a:defRPr>
              </a:lvl1pPr>
              <a:lvl2pPr marL="742950" indent="-285750" algn="l" defTabSz="914400" rtl="0" eaLnBrk="1" latinLnBrk="0" hangingPunct="1">
                <a:lnSpc>
                  <a:spcPct val="100000"/>
                </a:lnSpc>
                <a:spcBef>
                  <a:spcPts val="500"/>
                </a:spcBef>
                <a:spcAft>
                  <a:spcPts val="600"/>
                </a:spcAft>
                <a:buClr>
                  <a:schemeClr val="bg2"/>
                </a:buClr>
                <a:buSzPct val="80000"/>
                <a:buFont typeface="Lucida Grande"/>
                <a:buChar char="▸"/>
                <a:defRPr sz="1600" b="0" kern="1200">
                  <a:solidFill>
                    <a:schemeClr val="tx1"/>
                  </a:solidFill>
                  <a:latin typeface="Arial"/>
                  <a:ea typeface="+mn-ea"/>
                  <a:cs typeface="Arial"/>
                </a:defRPr>
              </a:lvl2pPr>
              <a:lvl3pPr marL="1200150" indent="-285750" algn="l" defTabSz="914400" rtl="0" eaLnBrk="1" latinLnBrk="0" hangingPunct="1">
                <a:lnSpc>
                  <a:spcPct val="100000"/>
                </a:lnSpc>
                <a:spcBef>
                  <a:spcPts val="500"/>
                </a:spcBef>
                <a:spcAft>
                  <a:spcPts val="600"/>
                </a:spcAft>
                <a:buClr>
                  <a:schemeClr val="bg2"/>
                </a:buClr>
                <a:buSzPct val="80000"/>
                <a:buFont typeface="Wingdings" charset="2"/>
                <a:buChar char="§"/>
                <a:defRPr sz="1400" b="0" kern="1200">
                  <a:solidFill>
                    <a:schemeClr val="tx1"/>
                  </a:solidFill>
                  <a:latin typeface="Arial"/>
                  <a:ea typeface="+mn-ea"/>
                  <a:cs typeface="Arial"/>
                </a:defRPr>
              </a:lvl3pPr>
              <a:lvl4pPr marL="1371600" indent="0" algn="l" defTabSz="914400" rtl="0" eaLnBrk="1" latinLnBrk="0" hangingPunct="1">
                <a:lnSpc>
                  <a:spcPct val="90000"/>
                </a:lnSpc>
                <a:spcBef>
                  <a:spcPts val="500"/>
                </a:spcBef>
                <a:buClr>
                  <a:schemeClr val="tx2"/>
                </a:buClr>
                <a:buSzPct val="80000"/>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tx2"/>
                </a:buClr>
                <a:buSzPct val="80000"/>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indent="0" algn="ctr">
                <a:spcBef>
                  <a:spcPts val="600"/>
                </a:spcBef>
                <a:spcAft>
                  <a:spcPts val="0"/>
                </a:spcAft>
                <a:buNone/>
              </a:pPr>
              <a:r>
                <a:rPr lang="en-US" sz="2100" b="1" spc="-100" dirty="0">
                  <a:solidFill>
                    <a:schemeClr val="tx1"/>
                  </a:solidFill>
                  <a:latin typeface="Century Gothic" charset="0"/>
                  <a:ea typeface="Century Gothic" charset="0"/>
                  <a:cs typeface="Century Gothic" charset="0"/>
                </a:rPr>
                <a:t>Commerce Marketing Ecosystem</a:t>
              </a:r>
            </a:p>
          </p:txBody>
        </p:sp>
        <p:pic>
          <p:nvPicPr>
            <p:cNvPr id="16" name="Picture 15"/>
            <p:cNvPicPr>
              <a:picLocks noChangeAspect="1"/>
            </p:cNvPicPr>
            <p:nvPr/>
          </p:nvPicPr>
          <p:blipFill>
            <a:blip r:embed="rId4"/>
            <a:stretch>
              <a:fillRect/>
            </a:stretch>
          </p:blipFill>
          <p:spPr>
            <a:xfrm>
              <a:off x="7688625" y="2555142"/>
              <a:ext cx="2036805" cy="559404"/>
            </a:xfrm>
            <a:prstGeom prst="rect">
              <a:avLst/>
            </a:prstGeom>
          </p:spPr>
        </p:pic>
      </p:grpSp>
      <p:sp>
        <p:nvSpPr>
          <p:cNvPr id="2" name="Title 1"/>
          <p:cNvSpPr>
            <a:spLocks noGrp="1"/>
          </p:cNvSpPr>
          <p:nvPr>
            <p:ph type="title"/>
          </p:nvPr>
        </p:nvSpPr>
        <p:spPr>
          <a:xfrm>
            <a:off x="369151" y="365126"/>
            <a:ext cx="9712397" cy="502708"/>
          </a:xfrm>
        </p:spPr>
        <p:txBody>
          <a:bodyPr>
            <a:normAutofit/>
          </a:bodyPr>
          <a:lstStyle/>
          <a:p>
            <a:r>
              <a:rPr lang="en-US" dirty="0">
                <a:latin typeface="Century Gothic" charset="0"/>
                <a:ea typeface="Century Gothic" charset="0"/>
                <a:cs typeface="Century Gothic" charset="0"/>
              </a:rPr>
              <a:t>Criteo can help level the playing field</a:t>
            </a:r>
          </a:p>
        </p:txBody>
      </p:sp>
    </p:spTree>
    <p:extLst>
      <p:ext uri="{BB962C8B-B14F-4D97-AF65-F5344CB8AC3E}">
        <p14:creationId xmlns:p14="http://schemas.microsoft.com/office/powerpoint/2010/main" val="388341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310" y="1505667"/>
            <a:ext cx="2209873" cy="23648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310" y="3902934"/>
            <a:ext cx="2209873" cy="23648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211185" y="1505667"/>
            <a:ext cx="9980816" cy="2364865"/>
          </a:xfrm>
          <a:prstGeom prst="rect">
            <a:avLst/>
          </a:prstGeom>
          <a:pattFill prst="ltUpDiag">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2211184" y="3902934"/>
            <a:ext cx="9980816" cy="2364865"/>
          </a:xfrm>
          <a:prstGeom prst="rect">
            <a:avLst/>
          </a:prstGeom>
          <a:pattFill prst="ltUpDiag">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3797221-7895-4BD4-B890-B8F55BB0D0C0}"/>
              </a:ext>
            </a:extLst>
          </p:cNvPr>
          <p:cNvSpPr txBox="1"/>
          <p:nvPr/>
        </p:nvSpPr>
        <p:spPr>
          <a:xfrm>
            <a:off x="3286145" y="1015932"/>
            <a:ext cx="2067251" cy="400110"/>
          </a:xfrm>
          <a:prstGeom prst="rect">
            <a:avLst/>
          </a:prstGeom>
          <a:noFill/>
        </p:spPr>
        <p:txBody>
          <a:bodyPr wrap="square" rtlCol="0">
            <a:spAutoFit/>
          </a:bodyPr>
          <a:lstStyle/>
          <a:p>
            <a:r>
              <a:rPr lang="en-US" sz="2000" b="1" dirty="0">
                <a:latin typeface="Century Gothic" charset="0"/>
                <a:ea typeface="Century Gothic" charset="0"/>
                <a:cs typeface="Century Gothic" charset="0"/>
              </a:rPr>
              <a:t>Single Retailer</a:t>
            </a:r>
          </a:p>
        </p:txBody>
      </p:sp>
      <p:sp>
        <p:nvSpPr>
          <p:cNvPr id="9" name="TextBox 8">
            <a:extLst>
              <a:ext uri="{FF2B5EF4-FFF2-40B4-BE49-F238E27FC236}">
                <a16:creationId xmlns:a16="http://schemas.microsoft.com/office/drawing/2014/main" id="{5DFDBF81-E293-43AD-8FBC-AFABAC91D5D9}"/>
              </a:ext>
            </a:extLst>
          </p:cNvPr>
          <p:cNvSpPr txBox="1"/>
          <p:nvPr/>
        </p:nvSpPr>
        <p:spPr>
          <a:xfrm>
            <a:off x="398683" y="2488044"/>
            <a:ext cx="1415127" cy="400110"/>
          </a:xfrm>
          <a:prstGeom prst="rect">
            <a:avLst/>
          </a:prstGeom>
          <a:noFill/>
        </p:spPr>
        <p:txBody>
          <a:bodyPr wrap="square" rtlCol="0">
            <a:spAutoFit/>
          </a:bodyPr>
          <a:lstStyle/>
          <a:p>
            <a:pPr algn="ctr"/>
            <a:r>
              <a:rPr lang="en-US" sz="2000" b="1" dirty="0">
                <a:gradFill>
                  <a:gsLst>
                    <a:gs pos="0">
                      <a:srgbClr val="F99100"/>
                    </a:gs>
                    <a:gs pos="100000">
                      <a:srgbClr val="F26924"/>
                    </a:gs>
                  </a:gsLst>
                  <a:lin ang="10800000" scaled="1"/>
                </a:gradFill>
                <a:latin typeface="Century Gothic" charset="0"/>
                <a:ea typeface="Century Gothic" charset="0"/>
                <a:cs typeface="Century Gothic" charset="0"/>
              </a:rPr>
              <a:t>Online</a:t>
            </a:r>
          </a:p>
        </p:txBody>
      </p:sp>
      <p:sp>
        <p:nvSpPr>
          <p:cNvPr id="10" name="TextBox 9">
            <a:extLst>
              <a:ext uri="{FF2B5EF4-FFF2-40B4-BE49-F238E27FC236}">
                <a16:creationId xmlns:a16="http://schemas.microsoft.com/office/drawing/2014/main" id="{EF9688E7-AEA8-4C7C-9EE4-8774E4417ED6}"/>
              </a:ext>
            </a:extLst>
          </p:cNvPr>
          <p:cNvSpPr txBox="1"/>
          <p:nvPr/>
        </p:nvSpPr>
        <p:spPr>
          <a:xfrm>
            <a:off x="398683" y="4885311"/>
            <a:ext cx="1415127" cy="400110"/>
          </a:xfrm>
          <a:prstGeom prst="rect">
            <a:avLst/>
          </a:prstGeom>
          <a:noFill/>
        </p:spPr>
        <p:txBody>
          <a:bodyPr wrap="square" rtlCol="0">
            <a:spAutoFit/>
          </a:bodyPr>
          <a:lstStyle/>
          <a:p>
            <a:pPr algn="ctr"/>
            <a:r>
              <a:rPr lang="en-US" sz="2000" b="1" dirty="0">
                <a:gradFill>
                  <a:gsLst>
                    <a:gs pos="0">
                      <a:srgbClr val="F99100"/>
                    </a:gs>
                    <a:gs pos="100000">
                      <a:srgbClr val="F26924"/>
                    </a:gs>
                  </a:gsLst>
                  <a:lin ang="10800000" scaled="1"/>
                </a:gradFill>
                <a:latin typeface="Century Gothic" charset="0"/>
                <a:ea typeface="Century Gothic" charset="0"/>
                <a:cs typeface="Century Gothic" charset="0"/>
              </a:rPr>
              <a:t>Offline</a:t>
            </a:r>
          </a:p>
        </p:txBody>
      </p:sp>
      <p:sp>
        <p:nvSpPr>
          <p:cNvPr id="12" name="TextBox 11">
            <a:extLst>
              <a:ext uri="{FF2B5EF4-FFF2-40B4-BE49-F238E27FC236}">
                <a16:creationId xmlns:a16="http://schemas.microsoft.com/office/drawing/2014/main" id="{47745741-E4F4-4DB3-A0DE-08389E6456B7}"/>
              </a:ext>
            </a:extLst>
          </p:cNvPr>
          <p:cNvSpPr txBox="1"/>
          <p:nvPr/>
        </p:nvSpPr>
        <p:spPr>
          <a:xfrm>
            <a:off x="7002809" y="1024699"/>
            <a:ext cx="2176584" cy="400110"/>
          </a:xfrm>
          <a:prstGeom prst="rect">
            <a:avLst/>
          </a:prstGeom>
          <a:noFill/>
        </p:spPr>
        <p:txBody>
          <a:bodyPr wrap="square" rtlCol="0">
            <a:spAutoFit/>
          </a:bodyPr>
          <a:lstStyle/>
          <a:p>
            <a:r>
              <a:rPr lang="en-US" sz="2000" b="1" dirty="0">
                <a:gradFill>
                  <a:gsLst>
                    <a:gs pos="0">
                      <a:srgbClr val="F99100"/>
                    </a:gs>
                    <a:gs pos="100000">
                      <a:srgbClr val="F26924"/>
                    </a:gs>
                  </a:gsLst>
                  <a:lin ang="10800000" scaled="1"/>
                </a:gradFill>
                <a:latin typeface="Century Gothic" charset="0"/>
                <a:ea typeface="Century Gothic" charset="0"/>
                <a:cs typeface="Century Gothic" charset="0"/>
              </a:rPr>
              <a:t>Shopper Graph</a:t>
            </a:r>
          </a:p>
        </p:txBody>
      </p:sp>
      <p:sp>
        <p:nvSpPr>
          <p:cNvPr id="15" name="TextBox 14">
            <a:extLst>
              <a:ext uri="{FF2B5EF4-FFF2-40B4-BE49-F238E27FC236}">
                <a16:creationId xmlns:a16="http://schemas.microsoft.com/office/drawing/2014/main" id="{3F157426-53A7-468E-9318-87D284264F46}"/>
              </a:ext>
            </a:extLst>
          </p:cNvPr>
          <p:cNvSpPr txBox="1"/>
          <p:nvPr/>
        </p:nvSpPr>
        <p:spPr>
          <a:xfrm>
            <a:off x="6877068" y="4154342"/>
            <a:ext cx="2670966" cy="1862048"/>
          </a:xfrm>
          <a:prstGeom prst="rect">
            <a:avLst/>
          </a:prstGeom>
          <a:noFill/>
        </p:spPr>
        <p:txBody>
          <a:bodyPr wrap="square" rtlCol="0">
            <a:spAutoFit/>
          </a:bodyPr>
          <a:lstStyle/>
          <a:p>
            <a:pPr>
              <a:lnSpc>
                <a:spcPts val="1800"/>
              </a:lnSpc>
              <a:spcAft>
                <a:spcPts val="600"/>
              </a:spcAft>
              <a:buClr>
                <a:schemeClr val="accent1"/>
              </a:buClr>
            </a:pPr>
            <a:r>
              <a:rPr lang="en-US" sz="1600" b="1" dirty="0">
                <a:latin typeface="Arial" panose="020B0604020202020204" pitchFamily="34" charset="0"/>
                <a:cs typeface="Arial" panose="020B0604020202020204" pitchFamily="34" charset="0"/>
              </a:rPr>
              <a:t>In past year: </a:t>
            </a:r>
          </a:p>
          <a:p>
            <a:pPr marL="377190" indent="-285750">
              <a:lnSpc>
                <a:spcPts val="1800"/>
              </a:lnSpc>
              <a:spcAft>
                <a:spcPts val="600"/>
              </a:spcAft>
              <a:buClr>
                <a:schemeClr val="accent1"/>
              </a:buClr>
              <a:buFont typeface="Arial" charset="0"/>
              <a:buChar char="•"/>
            </a:pPr>
            <a:r>
              <a:rPr lang="en-US" sz="1600" dirty="0">
                <a:latin typeface="Arial" panose="020B0604020202020204" pitchFamily="34" charset="0"/>
                <a:cs typeface="Arial" panose="020B0604020202020204" pitchFamily="34" charset="0"/>
              </a:rPr>
              <a:t>75 offline purchases</a:t>
            </a:r>
          </a:p>
          <a:p>
            <a:pPr marL="377190" indent="-285750">
              <a:lnSpc>
                <a:spcPts val="1800"/>
              </a:lnSpc>
              <a:spcAft>
                <a:spcPts val="600"/>
              </a:spcAft>
              <a:buClr>
                <a:schemeClr val="accent1"/>
              </a:buClr>
              <a:buFont typeface="Arial" charset="0"/>
              <a:buChar char="•"/>
            </a:pPr>
            <a:r>
              <a:rPr lang="en-US" sz="1600" dirty="0">
                <a:latin typeface="Arial" panose="020B0604020202020204" pitchFamily="34" charset="0"/>
                <a:cs typeface="Arial" panose="020B0604020202020204" pitchFamily="34" charset="0"/>
              </a:rPr>
              <a:t>28 stores</a:t>
            </a:r>
          </a:p>
          <a:p>
            <a:pPr marL="377190" indent="-285750">
              <a:lnSpc>
                <a:spcPts val="1800"/>
              </a:lnSpc>
              <a:spcAft>
                <a:spcPts val="600"/>
              </a:spcAft>
              <a:buClr>
                <a:schemeClr val="accent1"/>
              </a:buClr>
              <a:buFont typeface="Arial" charset="0"/>
              <a:buChar char="•"/>
            </a:pPr>
            <a:r>
              <a:rPr lang="en-US" sz="1600" dirty="0">
                <a:latin typeface="Arial" panose="020B0604020202020204" pitchFamily="34" charset="0"/>
                <a:cs typeface="Arial" panose="020B0604020202020204" pitchFamily="34" charset="0"/>
              </a:rPr>
              <a:t>542 products</a:t>
            </a:r>
          </a:p>
          <a:p>
            <a:pPr marL="377190" indent="-285750">
              <a:lnSpc>
                <a:spcPts val="1800"/>
              </a:lnSpc>
              <a:spcAft>
                <a:spcPts val="600"/>
              </a:spcAft>
              <a:buClr>
                <a:schemeClr val="accent1"/>
              </a:buClr>
              <a:buFont typeface="Arial" charset="0"/>
              <a:buChar char="•"/>
            </a:pPr>
            <a:r>
              <a:rPr lang="en-US" sz="1600" dirty="0">
                <a:latin typeface="Arial" panose="020B0604020202020204" pitchFamily="34" charset="0"/>
                <a:cs typeface="Arial" panose="020B0604020202020204" pitchFamily="34" charset="0"/>
              </a:rPr>
              <a:t>85 brands</a:t>
            </a:r>
          </a:p>
          <a:p>
            <a:pPr marL="377190" indent="-285750">
              <a:lnSpc>
                <a:spcPts val="1800"/>
              </a:lnSpc>
              <a:spcAft>
                <a:spcPts val="600"/>
              </a:spcAft>
              <a:buClr>
                <a:schemeClr val="accent1"/>
              </a:buClr>
              <a:buFont typeface="Arial" charset="0"/>
              <a:buChar char="•"/>
            </a:pPr>
            <a:r>
              <a:rPr lang="en-US" sz="1600" dirty="0">
                <a:latin typeface="Arial" panose="020B0604020202020204" pitchFamily="34" charset="0"/>
                <a:cs typeface="Arial" panose="020B0604020202020204" pitchFamily="34" charset="0"/>
              </a:rPr>
              <a:t>$10,727 value</a:t>
            </a:r>
          </a:p>
        </p:txBody>
      </p:sp>
      <p:sp>
        <p:nvSpPr>
          <p:cNvPr id="18" name="TextBox 17">
            <a:extLst>
              <a:ext uri="{FF2B5EF4-FFF2-40B4-BE49-F238E27FC236}">
                <a16:creationId xmlns:a16="http://schemas.microsoft.com/office/drawing/2014/main" id="{C5222C15-598E-4773-B363-6DF79AD00C42}"/>
              </a:ext>
            </a:extLst>
          </p:cNvPr>
          <p:cNvSpPr txBox="1"/>
          <p:nvPr/>
        </p:nvSpPr>
        <p:spPr>
          <a:xfrm>
            <a:off x="2446875" y="2395711"/>
            <a:ext cx="2906521" cy="584775"/>
          </a:xfrm>
          <a:prstGeom prst="rect">
            <a:avLst/>
          </a:prstGeom>
          <a:noFill/>
        </p:spPr>
        <p:txBody>
          <a:bodyPr wrap="square" rtlCol="0" anchor="t">
            <a:spAutoFit/>
          </a:bodyPr>
          <a:lstStyle/>
          <a:p>
            <a:pPr marL="377190" indent="-285750">
              <a:spcAft>
                <a:spcPts val="600"/>
              </a:spcAft>
              <a:buClr>
                <a:schemeClr val="accent1"/>
              </a:buClr>
              <a:buFont typeface="Arial" charset="0"/>
              <a:buChar char="•"/>
            </a:pPr>
            <a:r>
              <a:rPr lang="en-US" sz="1600" dirty="0">
                <a:latin typeface="Arial" panose="020B0604020202020204" pitchFamily="34" charset="0"/>
                <a:cs typeface="Arial" panose="020B0604020202020204" pitchFamily="34" charset="0"/>
              </a:rPr>
              <a:t>Bought one pair of jeans 2 months ago for $71</a:t>
            </a:r>
          </a:p>
        </p:txBody>
      </p:sp>
      <p:sp>
        <p:nvSpPr>
          <p:cNvPr id="19" name="TextBox 18">
            <a:extLst>
              <a:ext uri="{FF2B5EF4-FFF2-40B4-BE49-F238E27FC236}">
                <a16:creationId xmlns:a16="http://schemas.microsoft.com/office/drawing/2014/main" id="{80159D45-D336-4C98-9447-C90A922CF739}"/>
              </a:ext>
            </a:extLst>
          </p:cNvPr>
          <p:cNvSpPr txBox="1"/>
          <p:nvPr/>
        </p:nvSpPr>
        <p:spPr>
          <a:xfrm>
            <a:off x="6877068" y="1774741"/>
            <a:ext cx="3105059" cy="1862048"/>
          </a:xfrm>
          <a:prstGeom prst="rect">
            <a:avLst/>
          </a:prstGeom>
          <a:noFill/>
        </p:spPr>
        <p:txBody>
          <a:bodyPr wrap="square" rtlCol="0" anchor="t">
            <a:spAutoFit/>
          </a:bodyPr>
          <a:lstStyle/>
          <a:p>
            <a:pPr marL="91440">
              <a:lnSpc>
                <a:spcPts val="1800"/>
              </a:lnSpc>
              <a:spcAft>
                <a:spcPts val="600"/>
              </a:spcAft>
              <a:buClr>
                <a:schemeClr val="accent1"/>
              </a:buClr>
            </a:pPr>
            <a:r>
              <a:rPr lang="en-US" sz="1600" b="1" dirty="0">
                <a:latin typeface="Arial" panose="020B0604020202020204" pitchFamily="34" charset="0"/>
                <a:cs typeface="Arial" panose="020B0604020202020204" pitchFamily="34" charset="0"/>
              </a:rPr>
              <a:t>In past year:</a:t>
            </a:r>
          </a:p>
          <a:p>
            <a:pPr marL="377190" indent="-285750">
              <a:lnSpc>
                <a:spcPts val="1800"/>
              </a:lnSpc>
              <a:spcAft>
                <a:spcPts val="600"/>
              </a:spcAft>
              <a:buClr>
                <a:schemeClr val="accent1"/>
              </a:buClr>
              <a:buFont typeface="Arial" charset="0"/>
              <a:buChar char="•"/>
            </a:pPr>
            <a:r>
              <a:rPr lang="en-US" sz="1600" dirty="0">
                <a:latin typeface="Arial" panose="020B0604020202020204" pitchFamily="34" charset="0"/>
                <a:cs typeface="Arial" panose="020B0604020202020204" pitchFamily="34" charset="0"/>
              </a:rPr>
              <a:t>27 online purchases</a:t>
            </a:r>
          </a:p>
          <a:p>
            <a:pPr marL="377190" indent="-285750">
              <a:lnSpc>
                <a:spcPts val="1800"/>
              </a:lnSpc>
              <a:spcAft>
                <a:spcPts val="600"/>
              </a:spcAft>
              <a:buClr>
                <a:schemeClr val="accent1"/>
              </a:buClr>
              <a:buFont typeface="Arial" charset="0"/>
              <a:buChar char="•"/>
            </a:pPr>
            <a:r>
              <a:rPr lang="en-US" sz="1600" dirty="0">
                <a:latin typeface="Arial" panose="020B0604020202020204" pitchFamily="34" charset="0"/>
                <a:cs typeface="Arial" panose="020B0604020202020204" pitchFamily="34" charset="0"/>
              </a:rPr>
              <a:t>14 stores</a:t>
            </a:r>
          </a:p>
          <a:p>
            <a:pPr marL="377190" indent="-285750">
              <a:lnSpc>
                <a:spcPts val="1800"/>
              </a:lnSpc>
              <a:spcAft>
                <a:spcPts val="600"/>
              </a:spcAft>
              <a:buClr>
                <a:schemeClr val="accent1"/>
              </a:buClr>
              <a:buFont typeface="Arial" charset="0"/>
              <a:buChar char="•"/>
            </a:pPr>
            <a:r>
              <a:rPr lang="en-US" sz="1600" dirty="0">
                <a:latin typeface="Arial" panose="020B0604020202020204" pitchFamily="34" charset="0"/>
                <a:cs typeface="Arial" panose="020B0604020202020204" pitchFamily="34" charset="0"/>
              </a:rPr>
              <a:t>95 products</a:t>
            </a:r>
          </a:p>
          <a:p>
            <a:pPr marL="377190" indent="-285750">
              <a:lnSpc>
                <a:spcPts val="1800"/>
              </a:lnSpc>
              <a:spcAft>
                <a:spcPts val="600"/>
              </a:spcAft>
              <a:buClr>
                <a:schemeClr val="accent1"/>
              </a:buClr>
              <a:buFont typeface="Arial" charset="0"/>
              <a:buChar char="•"/>
            </a:pPr>
            <a:r>
              <a:rPr lang="en-US" sz="1600" dirty="0">
                <a:latin typeface="Arial" panose="020B0604020202020204" pitchFamily="34" charset="0"/>
                <a:cs typeface="Arial" panose="020B0604020202020204" pitchFamily="34" charset="0"/>
              </a:rPr>
              <a:t>24 brands</a:t>
            </a:r>
          </a:p>
          <a:p>
            <a:pPr marL="377190" indent="-285750">
              <a:lnSpc>
                <a:spcPts val="1800"/>
              </a:lnSpc>
              <a:spcAft>
                <a:spcPts val="600"/>
              </a:spcAft>
              <a:buClr>
                <a:schemeClr val="accent1"/>
              </a:buClr>
              <a:buFont typeface="Arial" charset="0"/>
              <a:buChar char="•"/>
            </a:pPr>
            <a:r>
              <a:rPr lang="en-US" sz="1600" dirty="0">
                <a:latin typeface="Arial" panose="020B0604020202020204" pitchFamily="34" charset="0"/>
                <a:cs typeface="Arial" panose="020B0604020202020204" pitchFamily="34" charset="0"/>
              </a:rPr>
              <a:t>$3575 value</a:t>
            </a:r>
          </a:p>
        </p:txBody>
      </p:sp>
      <p:sp>
        <p:nvSpPr>
          <p:cNvPr id="20" name="TextBox 19">
            <a:extLst>
              <a:ext uri="{FF2B5EF4-FFF2-40B4-BE49-F238E27FC236}">
                <a16:creationId xmlns:a16="http://schemas.microsoft.com/office/drawing/2014/main" id="{98BC9B33-B54B-4A07-AD3A-B7745401AB7B}"/>
              </a:ext>
            </a:extLst>
          </p:cNvPr>
          <p:cNvSpPr txBox="1"/>
          <p:nvPr/>
        </p:nvSpPr>
        <p:spPr>
          <a:xfrm>
            <a:off x="2446875" y="4885311"/>
            <a:ext cx="3105059" cy="584775"/>
          </a:xfrm>
          <a:prstGeom prst="rect">
            <a:avLst/>
          </a:prstGeom>
          <a:noFill/>
        </p:spPr>
        <p:txBody>
          <a:bodyPr wrap="square" rtlCol="0" anchor="t">
            <a:spAutoFit/>
          </a:bodyPr>
          <a:lstStyle/>
          <a:p>
            <a:pPr marL="377190" indent="-285750">
              <a:spcAft>
                <a:spcPts val="600"/>
              </a:spcAft>
              <a:buClr>
                <a:schemeClr val="accent1"/>
              </a:buClr>
              <a:buFont typeface="Arial" charset="0"/>
              <a:buChar char="•"/>
            </a:pPr>
            <a:r>
              <a:rPr lang="en-US" sz="1600" dirty="0">
                <a:latin typeface="Arial" panose="020B0604020202020204" pitchFamily="34" charset="0"/>
                <a:cs typeface="Arial" panose="020B0604020202020204" pitchFamily="34" charset="0"/>
              </a:rPr>
              <a:t>Bought one pair of shoes</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6 months ago for $214</a:t>
            </a:r>
          </a:p>
        </p:txBody>
      </p:sp>
      <p:sp>
        <p:nvSpPr>
          <p:cNvPr id="3" name="Title 2"/>
          <p:cNvSpPr>
            <a:spLocks noGrp="1"/>
          </p:cNvSpPr>
          <p:nvPr>
            <p:ph type="title"/>
          </p:nvPr>
        </p:nvSpPr>
        <p:spPr>
          <a:xfrm>
            <a:off x="398683" y="378964"/>
            <a:ext cx="10105937" cy="344545"/>
          </a:xfrm>
        </p:spPr>
        <p:txBody>
          <a:bodyPr>
            <a:normAutofit fontScale="90000"/>
          </a:bodyPr>
          <a:lstStyle/>
          <a:p>
            <a:r>
              <a:rPr lang="en-US" dirty="0"/>
              <a:t>Collaboration for a deeper understanding of the shopper</a:t>
            </a:r>
          </a:p>
        </p:txBody>
      </p:sp>
      <p:grpSp>
        <p:nvGrpSpPr>
          <p:cNvPr id="5" name="Group 4"/>
          <p:cNvGrpSpPr/>
          <p:nvPr/>
        </p:nvGrpSpPr>
        <p:grpSpPr>
          <a:xfrm>
            <a:off x="2608556" y="1529798"/>
            <a:ext cx="6697125" cy="4755842"/>
            <a:chOff x="2270457" y="1511957"/>
            <a:chExt cx="6697125" cy="4755842"/>
          </a:xfrm>
        </p:grpSpPr>
        <p:sp>
          <p:nvSpPr>
            <p:cNvPr id="21" name="Rectangle 20"/>
            <p:cNvSpPr/>
            <p:nvPr/>
          </p:nvSpPr>
          <p:spPr>
            <a:xfrm>
              <a:off x="2270457" y="1511957"/>
              <a:ext cx="6697125" cy="4755842"/>
            </a:xfrm>
            <a:prstGeom prst="rect">
              <a:avLst/>
            </a:prstGeom>
            <a:solidFill>
              <a:srgbClr val="FFFFFF"/>
            </a:solidFill>
            <a:ln w="142875" cap="rnd">
              <a:gradFill>
                <a:gsLst>
                  <a:gs pos="0">
                    <a:srgbClr val="F26924"/>
                  </a:gs>
                  <a:gs pos="100000">
                    <a:srgbClr val="F991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charset="0"/>
                <a:ea typeface="Century Gothic" charset="0"/>
                <a:cs typeface="Century Gothic" charset="0"/>
              </a:endParaRPr>
            </a:p>
          </p:txBody>
        </p:sp>
        <p:sp>
          <p:nvSpPr>
            <p:cNvPr id="25" name="Rectangle 24"/>
            <p:cNvSpPr/>
            <p:nvPr/>
          </p:nvSpPr>
          <p:spPr>
            <a:xfrm>
              <a:off x="5471762" y="2142777"/>
              <a:ext cx="3116653" cy="3170099"/>
            </a:xfrm>
            <a:prstGeom prst="rect">
              <a:avLst/>
            </a:prstGeom>
          </p:spPr>
          <p:txBody>
            <a:bodyPr wrap="square">
              <a:spAutoFit/>
            </a:bodyPr>
            <a:lstStyle/>
            <a:p>
              <a:pPr marL="285750" indent="-285750">
                <a:lnSpc>
                  <a:spcPts val="3000"/>
                </a:lnSpc>
                <a:buClr>
                  <a:srgbClr val="F99100"/>
                </a:buClr>
                <a:buFont typeface="Arial" charset="0"/>
                <a:buChar char="•"/>
              </a:pPr>
              <a:r>
                <a:rPr lang="en-US" sz="1600" dirty="0">
                  <a:latin typeface="Arial" charset="0"/>
                  <a:ea typeface="Arial" charset="0"/>
                  <a:cs typeface="Arial" charset="0"/>
                </a:rPr>
                <a:t>Frequent online shopper</a:t>
              </a:r>
            </a:p>
            <a:p>
              <a:pPr marL="285750" indent="-285750">
                <a:lnSpc>
                  <a:spcPts val="3000"/>
                </a:lnSpc>
                <a:buClr>
                  <a:srgbClr val="F99100"/>
                </a:buClr>
                <a:buFont typeface="Arial" charset="0"/>
                <a:buChar char="•"/>
              </a:pPr>
              <a:r>
                <a:rPr lang="en-US" sz="1600" dirty="0">
                  <a:latin typeface="Arial" charset="0"/>
                  <a:ea typeface="Arial" charset="0"/>
                  <a:cs typeface="Arial" charset="0"/>
                </a:rPr>
                <a:t>Buys at full price</a:t>
              </a:r>
            </a:p>
            <a:p>
              <a:pPr marL="285750" indent="-285750">
                <a:lnSpc>
                  <a:spcPts val="3000"/>
                </a:lnSpc>
                <a:buClr>
                  <a:srgbClr val="F99100"/>
                </a:buClr>
                <a:buFont typeface="Arial" charset="0"/>
                <a:buChar char="•"/>
              </a:pPr>
              <a:r>
                <a:rPr lang="en-US" sz="1600" dirty="0">
                  <a:latin typeface="Arial" charset="0"/>
                  <a:ea typeface="Arial" charset="0"/>
                  <a:cs typeface="Arial" charset="0"/>
                </a:rPr>
                <a:t>Strong affinity to 15 brands</a:t>
              </a:r>
            </a:p>
            <a:p>
              <a:pPr marL="285750" indent="-285750">
                <a:lnSpc>
                  <a:spcPts val="3000"/>
                </a:lnSpc>
                <a:buClr>
                  <a:srgbClr val="F99100"/>
                </a:buClr>
                <a:buFont typeface="Arial" charset="0"/>
                <a:buChar char="•"/>
              </a:pPr>
              <a:r>
                <a:rPr lang="en-US" sz="1600" dirty="0">
                  <a:latin typeface="Arial" charset="0"/>
                  <a:ea typeface="Arial" charset="0"/>
                  <a:cs typeface="Arial" charset="0"/>
                </a:rPr>
                <a:t>Prefers high-end products</a:t>
              </a:r>
            </a:p>
            <a:p>
              <a:pPr marL="285750" indent="-285750">
                <a:lnSpc>
                  <a:spcPts val="3000"/>
                </a:lnSpc>
                <a:buClr>
                  <a:srgbClr val="F99100"/>
                </a:buClr>
                <a:buFont typeface="Arial" charset="0"/>
                <a:buChar char="•"/>
              </a:pPr>
              <a:r>
                <a:rPr lang="en-US" sz="1600" dirty="0">
                  <a:latin typeface="Arial" charset="0"/>
                  <a:ea typeface="Arial" charset="0"/>
                  <a:cs typeface="Arial" charset="0"/>
                </a:rPr>
                <a:t>Buys clothing every month</a:t>
              </a:r>
            </a:p>
            <a:p>
              <a:pPr marL="285750" indent="-285750">
                <a:lnSpc>
                  <a:spcPts val="3000"/>
                </a:lnSpc>
                <a:buClr>
                  <a:srgbClr val="F99100"/>
                </a:buClr>
                <a:buFont typeface="Arial" charset="0"/>
                <a:buChar char="•"/>
              </a:pPr>
              <a:r>
                <a:rPr lang="en-US" sz="1600" dirty="0">
                  <a:latin typeface="Arial" charset="0"/>
                  <a:ea typeface="Arial" charset="0"/>
                  <a:cs typeface="Arial" charset="0"/>
                </a:rPr>
                <a:t>3 favorite colors</a:t>
              </a:r>
            </a:p>
            <a:p>
              <a:pPr marL="285750" indent="-285750">
                <a:lnSpc>
                  <a:spcPts val="3000"/>
                </a:lnSpc>
                <a:buClr>
                  <a:srgbClr val="F99100"/>
                </a:buClr>
                <a:buFont typeface="Arial" charset="0"/>
                <a:buChar char="•"/>
              </a:pPr>
              <a:r>
                <a:rPr lang="en-US" sz="1600" dirty="0">
                  <a:latin typeface="Arial" charset="0"/>
                  <a:ea typeface="Arial" charset="0"/>
                  <a:cs typeface="Arial" charset="0"/>
                </a:rPr>
                <a:t>2 favorite styles</a:t>
              </a:r>
            </a:p>
            <a:p>
              <a:pPr marL="285750" indent="-285750">
                <a:lnSpc>
                  <a:spcPts val="3000"/>
                </a:lnSpc>
                <a:buClr>
                  <a:srgbClr val="F99100"/>
                </a:buClr>
                <a:buFont typeface="Arial" charset="0"/>
                <a:buChar char="•"/>
              </a:pPr>
              <a:r>
                <a:rPr lang="en-US" sz="1600" dirty="0">
                  <a:latin typeface="Arial" charset="0"/>
                  <a:ea typeface="Arial" charset="0"/>
                  <a:cs typeface="Arial" charset="0"/>
                </a:rPr>
                <a:t>Etc.</a:t>
              </a:r>
            </a:p>
          </p:txBody>
        </p:sp>
        <p:sp>
          <p:nvSpPr>
            <p:cNvPr id="26" name="Rectangle 25"/>
            <p:cNvSpPr/>
            <p:nvPr/>
          </p:nvSpPr>
          <p:spPr>
            <a:xfrm>
              <a:off x="2629919" y="3024146"/>
              <a:ext cx="2262158" cy="1323439"/>
            </a:xfrm>
            <a:prstGeom prst="rect">
              <a:avLst/>
            </a:prstGeom>
          </p:spPr>
          <p:txBody>
            <a:bodyPr wrap="none">
              <a:spAutoFit/>
            </a:bodyPr>
            <a:lstStyle/>
            <a:p>
              <a:r>
                <a:rPr lang="en-US" sz="4000" b="1" dirty="0">
                  <a:gradFill flip="none" rotWithShape="1">
                    <a:gsLst>
                      <a:gs pos="0">
                        <a:srgbClr val="F26924"/>
                      </a:gs>
                      <a:gs pos="100000">
                        <a:srgbClr val="F99100"/>
                      </a:gs>
                    </a:gsLst>
                    <a:lin ang="0" scaled="1"/>
                    <a:tileRect/>
                  </a:gradFill>
                  <a:latin typeface="Century Gothic" charset="0"/>
                  <a:ea typeface="Century Gothic" charset="0"/>
                  <a:cs typeface="Century Gothic" charset="0"/>
                </a:rPr>
                <a:t>Shopper</a:t>
              </a:r>
              <a:br>
                <a:rPr lang="en-US" sz="4000" b="1" dirty="0">
                  <a:gradFill flip="none" rotWithShape="1">
                    <a:gsLst>
                      <a:gs pos="0">
                        <a:srgbClr val="F26924"/>
                      </a:gs>
                      <a:gs pos="100000">
                        <a:srgbClr val="F99100"/>
                      </a:gs>
                    </a:gsLst>
                    <a:lin ang="0" scaled="1"/>
                    <a:tileRect/>
                  </a:gradFill>
                  <a:latin typeface="Century Gothic" charset="0"/>
                  <a:ea typeface="Century Gothic" charset="0"/>
                  <a:cs typeface="Century Gothic" charset="0"/>
                </a:rPr>
              </a:br>
              <a:r>
                <a:rPr lang="en-US" sz="4000" b="1" dirty="0">
                  <a:gradFill flip="none" rotWithShape="1">
                    <a:gsLst>
                      <a:gs pos="0">
                        <a:srgbClr val="F26924"/>
                      </a:gs>
                      <a:gs pos="100000">
                        <a:srgbClr val="F99100"/>
                      </a:gs>
                    </a:gsLst>
                    <a:lin ang="0" scaled="1"/>
                    <a:tileRect/>
                  </a:gradFill>
                  <a:latin typeface="Century Gothic" charset="0"/>
                  <a:ea typeface="Century Gothic" charset="0"/>
                  <a:cs typeface="Century Gothic" charset="0"/>
                </a:rPr>
                <a:t>Profile</a:t>
              </a:r>
              <a:endParaRPr lang="en-US" sz="4000" dirty="0">
                <a:gradFill flip="none" rotWithShape="1">
                  <a:gsLst>
                    <a:gs pos="0">
                      <a:srgbClr val="F26924"/>
                    </a:gs>
                    <a:gs pos="100000">
                      <a:srgbClr val="F99100"/>
                    </a:gs>
                  </a:gsLst>
                  <a:lin ang="0" scaled="1"/>
                  <a:tileRect/>
                </a:gradFill>
                <a:latin typeface="Century Gothic" charset="0"/>
                <a:ea typeface="Century Gothic" charset="0"/>
                <a:cs typeface="Century Gothic" charset="0"/>
              </a:endParaRPr>
            </a:p>
          </p:txBody>
        </p:sp>
      </p:grpSp>
    </p:spTree>
    <p:extLst>
      <p:ext uri="{BB962C8B-B14F-4D97-AF65-F5344CB8AC3E}">
        <p14:creationId xmlns:p14="http://schemas.microsoft.com/office/powerpoint/2010/main" val="2125300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14" grpId="0" animBg="1"/>
      <p:bldP spid="22" grpId="0" animBg="1"/>
      <p:bldP spid="2" grpId="0"/>
      <p:bldP spid="9" grpId="0"/>
      <p:bldP spid="10" grpId="0"/>
      <p:bldP spid="12" grpId="0"/>
      <p:bldP spid="15" grpId="0"/>
      <p:bldP spid="18"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50631" y="699611"/>
            <a:ext cx="4386057" cy="4791313"/>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93178" y="699611"/>
            <a:ext cx="3998822" cy="4756626"/>
          </a:xfrm>
          <a:prstGeom prst="rect">
            <a:avLst/>
          </a:prstGeom>
        </p:spPr>
      </p:pic>
      <p:pic>
        <p:nvPicPr>
          <p:cNvPr id="2" name="Picture 1"/>
          <p:cNvPicPr>
            <a:picLocks noChangeAspect="1"/>
          </p:cNvPicPr>
          <p:nvPr/>
        </p:nvPicPr>
        <p:blipFill rotWithShape="1">
          <a:blip r:embed="rId5" cstate="screen">
            <a:extLst>
              <a:ext uri="{28A0092B-C50C-407E-A947-70E740481C1C}">
                <a14:useLocalDpi xmlns:a14="http://schemas.microsoft.com/office/drawing/2010/main"/>
              </a:ext>
            </a:extLst>
          </a:blip>
          <a:srcRect b="1556"/>
          <a:stretch/>
        </p:blipFill>
        <p:spPr>
          <a:xfrm>
            <a:off x="0" y="699612"/>
            <a:ext cx="4020578" cy="5321882"/>
          </a:xfrm>
          <a:prstGeom prst="rect">
            <a:avLst/>
          </a:prstGeom>
        </p:spPr>
      </p:pic>
    </p:spTree>
    <p:extLst>
      <p:ext uri="{BB962C8B-B14F-4D97-AF65-F5344CB8AC3E}">
        <p14:creationId xmlns:p14="http://schemas.microsoft.com/office/powerpoint/2010/main" val="18651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p:cNvGrpSpPr/>
          <p:nvPr/>
        </p:nvGrpSpPr>
        <p:grpSpPr>
          <a:xfrm>
            <a:off x="639365" y="1232960"/>
            <a:ext cx="11093054" cy="5254620"/>
            <a:chOff x="639365" y="1232960"/>
            <a:chExt cx="11093054" cy="5254620"/>
          </a:xfrm>
        </p:grpSpPr>
        <p:pic>
          <p:nvPicPr>
            <p:cNvPr id="12" name="Picture 11"/>
            <p:cNvPicPr>
              <a:picLocks/>
            </p:cNvPicPr>
            <p:nvPr/>
          </p:nvPicPr>
          <p:blipFill>
            <a:blip r:embed="rId3"/>
            <a:stretch>
              <a:fillRect/>
            </a:stretch>
          </p:blipFill>
          <p:spPr>
            <a:xfrm>
              <a:off x="3279171" y="1552572"/>
              <a:ext cx="776288" cy="776288"/>
            </a:xfrm>
            <a:prstGeom prst="rect">
              <a:avLst/>
            </a:prstGeom>
          </p:spPr>
        </p:pic>
        <p:pic>
          <p:nvPicPr>
            <p:cNvPr id="13" name="Picture 12"/>
            <p:cNvPicPr>
              <a:picLocks/>
            </p:cNvPicPr>
            <p:nvPr/>
          </p:nvPicPr>
          <p:blipFill>
            <a:blip r:embed="rId3"/>
            <a:stretch>
              <a:fillRect/>
            </a:stretch>
          </p:blipFill>
          <p:spPr>
            <a:xfrm>
              <a:off x="4522182" y="1232960"/>
              <a:ext cx="776288" cy="776288"/>
            </a:xfrm>
            <a:prstGeom prst="rect">
              <a:avLst/>
            </a:prstGeom>
          </p:spPr>
        </p:pic>
        <p:pic>
          <p:nvPicPr>
            <p:cNvPr id="14" name="Picture 13"/>
            <p:cNvPicPr>
              <a:picLocks/>
            </p:cNvPicPr>
            <p:nvPr/>
          </p:nvPicPr>
          <p:blipFill>
            <a:blip r:embed="rId3"/>
            <a:stretch>
              <a:fillRect/>
            </a:stretch>
          </p:blipFill>
          <p:spPr>
            <a:xfrm>
              <a:off x="3359131" y="2658400"/>
              <a:ext cx="776288" cy="776288"/>
            </a:xfrm>
            <a:prstGeom prst="rect">
              <a:avLst/>
            </a:prstGeom>
          </p:spPr>
        </p:pic>
        <p:pic>
          <p:nvPicPr>
            <p:cNvPr id="15" name="Picture 14"/>
            <p:cNvPicPr>
              <a:picLocks/>
            </p:cNvPicPr>
            <p:nvPr/>
          </p:nvPicPr>
          <p:blipFill>
            <a:blip r:embed="rId3"/>
            <a:stretch>
              <a:fillRect/>
            </a:stretch>
          </p:blipFill>
          <p:spPr>
            <a:xfrm>
              <a:off x="5347474" y="1704447"/>
              <a:ext cx="776288" cy="776288"/>
            </a:xfrm>
            <a:prstGeom prst="rect">
              <a:avLst/>
            </a:prstGeom>
          </p:spPr>
        </p:pic>
        <p:pic>
          <p:nvPicPr>
            <p:cNvPr id="16" name="Picture 15"/>
            <p:cNvPicPr>
              <a:picLocks/>
            </p:cNvPicPr>
            <p:nvPr/>
          </p:nvPicPr>
          <p:blipFill>
            <a:blip r:embed="rId3"/>
            <a:stretch>
              <a:fillRect/>
            </a:stretch>
          </p:blipFill>
          <p:spPr>
            <a:xfrm>
              <a:off x="6290449" y="1252537"/>
              <a:ext cx="776288" cy="776288"/>
            </a:xfrm>
            <a:prstGeom prst="rect">
              <a:avLst/>
            </a:prstGeom>
          </p:spPr>
        </p:pic>
        <p:pic>
          <p:nvPicPr>
            <p:cNvPr id="17" name="Picture 16"/>
            <p:cNvPicPr>
              <a:picLocks/>
            </p:cNvPicPr>
            <p:nvPr/>
          </p:nvPicPr>
          <p:blipFill>
            <a:blip r:embed="rId3"/>
            <a:stretch>
              <a:fillRect/>
            </a:stretch>
          </p:blipFill>
          <p:spPr>
            <a:xfrm>
              <a:off x="6939151" y="2197364"/>
              <a:ext cx="776288" cy="776288"/>
            </a:xfrm>
            <a:prstGeom prst="rect">
              <a:avLst/>
            </a:prstGeom>
          </p:spPr>
        </p:pic>
        <p:pic>
          <p:nvPicPr>
            <p:cNvPr id="18" name="Picture 17"/>
            <p:cNvPicPr>
              <a:picLocks/>
            </p:cNvPicPr>
            <p:nvPr/>
          </p:nvPicPr>
          <p:blipFill>
            <a:blip r:embed="rId3"/>
            <a:stretch>
              <a:fillRect/>
            </a:stretch>
          </p:blipFill>
          <p:spPr>
            <a:xfrm>
              <a:off x="7765444" y="1576386"/>
              <a:ext cx="776288" cy="776288"/>
            </a:xfrm>
            <a:prstGeom prst="rect">
              <a:avLst/>
            </a:prstGeom>
          </p:spPr>
        </p:pic>
        <p:pic>
          <p:nvPicPr>
            <p:cNvPr id="19" name="Picture 18"/>
            <p:cNvPicPr>
              <a:picLocks/>
            </p:cNvPicPr>
            <p:nvPr/>
          </p:nvPicPr>
          <p:blipFill>
            <a:blip r:embed="rId3"/>
            <a:stretch>
              <a:fillRect/>
            </a:stretch>
          </p:blipFill>
          <p:spPr>
            <a:xfrm>
              <a:off x="8577262" y="2374105"/>
              <a:ext cx="776288" cy="776288"/>
            </a:xfrm>
            <a:prstGeom prst="rect">
              <a:avLst/>
            </a:prstGeom>
          </p:spPr>
        </p:pic>
        <p:pic>
          <p:nvPicPr>
            <p:cNvPr id="20" name="Picture 19"/>
            <p:cNvPicPr>
              <a:picLocks/>
            </p:cNvPicPr>
            <p:nvPr/>
          </p:nvPicPr>
          <p:blipFill>
            <a:blip r:embed="rId3"/>
            <a:stretch>
              <a:fillRect/>
            </a:stretch>
          </p:blipFill>
          <p:spPr>
            <a:xfrm>
              <a:off x="9353550" y="1728256"/>
              <a:ext cx="776288" cy="776288"/>
            </a:xfrm>
            <a:prstGeom prst="rect">
              <a:avLst/>
            </a:prstGeom>
          </p:spPr>
        </p:pic>
        <p:pic>
          <p:nvPicPr>
            <p:cNvPr id="21" name="Picture 20"/>
            <p:cNvPicPr>
              <a:picLocks/>
            </p:cNvPicPr>
            <p:nvPr/>
          </p:nvPicPr>
          <p:blipFill>
            <a:blip r:embed="rId3"/>
            <a:stretch>
              <a:fillRect/>
            </a:stretch>
          </p:blipFill>
          <p:spPr>
            <a:xfrm>
              <a:off x="10374104" y="2445014"/>
              <a:ext cx="776288" cy="776288"/>
            </a:xfrm>
            <a:prstGeom prst="rect">
              <a:avLst/>
            </a:prstGeom>
          </p:spPr>
        </p:pic>
        <p:pic>
          <p:nvPicPr>
            <p:cNvPr id="22" name="Picture 21"/>
            <p:cNvPicPr>
              <a:picLocks/>
            </p:cNvPicPr>
            <p:nvPr/>
          </p:nvPicPr>
          <p:blipFill>
            <a:blip r:embed="rId3"/>
            <a:stretch>
              <a:fillRect/>
            </a:stretch>
          </p:blipFill>
          <p:spPr>
            <a:xfrm>
              <a:off x="10956131" y="1532993"/>
              <a:ext cx="776288" cy="776288"/>
            </a:xfrm>
            <a:prstGeom prst="rect">
              <a:avLst/>
            </a:prstGeom>
          </p:spPr>
        </p:pic>
        <p:pic>
          <p:nvPicPr>
            <p:cNvPr id="23" name="Picture 22"/>
            <p:cNvPicPr>
              <a:picLocks/>
            </p:cNvPicPr>
            <p:nvPr/>
          </p:nvPicPr>
          <p:blipFill>
            <a:blip r:embed="rId3"/>
            <a:stretch>
              <a:fillRect/>
            </a:stretch>
          </p:blipFill>
          <p:spPr>
            <a:xfrm>
              <a:off x="3092742" y="3969276"/>
              <a:ext cx="776288" cy="776288"/>
            </a:xfrm>
            <a:prstGeom prst="rect">
              <a:avLst/>
            </a:prstGeom>
          </p:spPr>
        </p:pic>
        <p:pic>
          <p:nvPicPr>
            <p:cNvPr id="24" name="Picture 23"/>
            <p:cNvPicPr>
              <a:picLocks/>
            </p:cNvPicPr>
            <p:nvPr/>
          </p:nvPicPr>
          <p:blipFill>
            <a:blip r:embed="rId3"/>
            <a:stretch>
              <a:fillRect/>
            </a:stretch>
          </p:blipFill>
          <p:spPr>
            <a:xfrm>
              <a:off x="4391212" y="2976035"/>
              <a:ext cx="776288" cy="776288"/>
            </a:xfrm>
            <a:prstGeom prst="rect">
              <a:avLst/>
            </a:prstGeom>
          </p:spPr>
        </p:pic>
        <p:pic>
          <p:nvPicPr>
            <p:cNvPr id="25" name="Picture 24"/>
            <p:cNvPicPr>
              <a:picLocks/>
            </p:cNvPicPr>
            <p:nvPr/>
          </p:nvPicPr>
          <p:blipFill>
            <a:blip r:embed="rId3"/>
            <a:stretch>
              <a:fillRect/>
            </a:stretch>
          </p:blipFill>
          <p:spPr>
            <a:xfrm>
              <a:off x="4362637" y="4007642"/>
              <a:ext cx="776288" cy="776288"/>
            </a:xfrm>
            <a:prstGeom prst="rect">
              <a:avLst/>
            </a:prstGeom>
          </p:spPr>
        </p:pic>
        <p:pic>
          <p:nvPicPr>
            <p:cNvPr id="26" name="Picture 25"/>
            <p:cNvPicPr>
              <a:picLocks/>
            </p:cNvPicPr>
            <p:nvPr/>
          </p:nvPicPr>
          <p:blipFill>
            <a:blip r:embed="rId3"/>
            <a:stretch>
              <a:fillRect/>
            </a:stretch>
          </p:blipFill>
          <p:spPr>
            <a:xfrm>
              <a:off x="5216504" y="3447522"/>
              <a:ext cx="776288" cy="776288"/>
            </a:xfrm>
            <a:prstGeom prst="rect">
              <a:avLst/>
            </a:prstGeom>
          </p:spPr>
        </p:pic>
        <p:pic>
          <p:nvPicPr>
            <p:cNvPr id="27" name="Picture 26"/>
            <p:cNvPicPr>
              <a:picLocks/>
            </p:cNvPicPr>
            <p:nvPr/>
          </p:nvPicPr>
          <p:blipFill>
            <a:blip r:embed="rId3"/>
            <a:stretch>
              <a:fillRect/>
            </a:stretch>
          </p:blipFill>
          <p:spPr>
            <a:xfrm>
              <a:off x="6159479" y="2995612"/>
              <a:ext cx="776288" cy="776288"/>
            </a:xfrm>
            <a:prstGeom prst="rect">
              <a:avLst/>
            </a:prstGeom>
          </p:spPr>
        </p:pic>
        <p:pic>
          <p:nvPicPr>
            <p:cNvPr id="28" name="Picture 27"/>
            <p:cNvPicPr>
              <a:picLocks/>
            </p:cNvPicPr>
            <p:nvPr/>
          </p:nvPicPr>
          <p:blipFill>
            <a:blip r:embed="rId3"/>
            <a:stretch>
              <a:fillRect/>
            </a:stretch>
          </p:blipFill>
          <p:spPr>
            <a:xfrm>
              <a:off x="6793706" y="3940439"/>
              <a:ext cx="776288" cy="776288"/>
            </a:xfrm>
            <a:prstGeom prst="rect">
              <a:avLst/>
            </a:prstGeom>
          </p:spPr>
        </p:pic>
        <p:pic>
          <p:nvPicPr>
            <p:cNvPr id="29" name="Picture 28"/>
            <p:cNvPicPr>
              <a:picLocks/>
            </p:cNvPicPr>
            <p:nvPr/>
          </p:nvPicPr>
          <p:blipFill>
            <a:blip r:embed="rId3"/>
            <a:stretch>
              <a:fillRect/>
            </a:stretch>
          </p:blipFill>
          <p:spPr>
            <a:xfrm>
              <a:off x="7636669" y="3319461"/>
              <a:ext cx="776288" cy="776288"/>
            </a:xfrm>
            <a:prstGeom prst="rect">
              <a:avLst/>
            </a:prstGeom>
          </p:spPr>
        </p:pic>
        <p:pic>
          <p:nvPicPr>
            <p:cNvPr id="30" name="Picture 29"/>
            <p:cNvPicPr>
              <a:picLocks/>
            </p:cNvPicPr>
            <p:nvPr/>
          </p:nvPicPr>
          <p:blipFill>
            <a:blip r:embed="rId3"/>
            <a:stretch>
              <a:fillRect/>
            </a:stretch>
          </p:blipFill>
          <p:spPr>
            <a:xfrm>
              <a:off x="8462962" y="4117180"/>
              <a:ext cx="776288" cy="776288"/>
            </a:xfrm>
            <a:prstGeom prst="rect">
              <a:avLst/>
            </a:prstGeom>
          </p:spPr>
        </p:pic>
        <p:pic>
          <p:nvPicPr>
            <p:cNvPr id="31" name="Picture 30"/>
            <p:cNvPicPr>
              <a:picLocks/>
            </p:cNvPicPr>
            <p:nvPr/>
          </p:nvPicPr>
          <p:blipFill>
            <a:blip r:embed="rId3"/>
            <a:stretch>
              <a:fillRect/>
            </a:stretch>
          </p:blipFill>
          <p:spPr>
            <a:xfrm>
              <a:off x="9239250" y="3471331"/>
              <a:ext cx="776288" cy="776288"/>
            </a:xfrm>
            <a:prstGeom prst="rect">
              <a:avLst/>
            </a:prstGeom>
          </p:spPr>
        </p:pic>
        <p:pic>
          <p:nvPicPr>
            <p:cNvPr id="32" name="Picture 31"/>
            <p:cNvPicPr>
              <a:picLocks/>
            </p:cNvPicPr>
            <p:nvPr/>
          </p:nvPicPr>
          <p:blipFill>
            <a:blip r:embed="rId3"/>
            <a:stretch>
              <a:fillRect/>
            </a:stretch>
          </p:blipFill>
          <p:spPr>
            <a:xfrm>
              <a:off x="10259804" y="4188089"/>
              <a:ext cx="776288" cy="776288"/>
            </a:xfrm>
            <a:prstGeom prst="rect">
              <a:avLst/>
            </a:prstGeom>
          </p:spPr>
        </p:pic>
        <p:pic>
          <p:nvPicPr>
            <p:cNvPr id="33" name="Picture 32"/>
            <p:cNvPicPr>
              <a:picLocks/>
            </p:cNvPicPr>
            <p:nvPr/>
          </p:nvPicPr>
          <p:blipFill>
            <a:blip r:embed="rId3"/>
            <a:stretch>
              <a:fillRect/>
            </a:stretch>
          </p:blipFill>
          <p:spPr>
            <a:xfrm>
              <a:off x="10841831" y="3276068"/>
              <a:ext cx="776288" cy="776288"/>
            </a:xfrm>
            <a:prstGeom prst="rect">
              <a:avLst/>
            </a:prstGeom>
          </p:spPr>
        </p:pic>
        <p:pic>
          <p:nvPicPr>
            <p:cNvPr id="34" name="Picture 33"/>
            <p:cNvPicPr>
              <a:picLocks/>
            </p:cNvPicPr>
            <p:nvPr/>
          </p:nvPicPr>
          <p:blipFill>
            <a:blip r:embed="rId3"/>
            <a:stretch>
              <a:fillRect/>
            </a:stretch>
          </p:blipFill>
          <p:spPr>
            <a:xfrm>
              <a:off x="639365" y="5225254"/>
              <a:ext cx="776288" cy="776288"/>
            </a:xfrm>
            <a:prstGeom prst="rect">
              <a:avLst/>
            </a:prstGeom>
          </p:spPr>
        </p:pic>
        <p:pic>
          <p:nvPicPr>
            <p:cNvPr id="35" name="Picture 34"/>
            <p:cNvPicPr>
              <a:picLocks/>
            </p:cNvPicPr>
            <p:nvPr/>
          </p:nvPicPr>
          <p:blipFill>
            <a:blip r:embed="rId3"/>
            <a:stretch>
              <a:fillRect/>
            </a:stretch>
          </p:blipFill>
          <p:spPr>
            <a:xfrm>
              <a:off x="1668065" y="4493684"/>
              <a:ext cx="776288" cy="776288"/>
            </a:xfrm>
            <a:prstGeom prst="rect">
              <a:avLst/>
            </a:prstGeom>
          </p:spPr>
        </p:pic>
        <p:pic>
          <p:nvPicPr>
            <p:cNvPr id="36" name="Picture 35"/>
            <p:cNvPicPr>
              <a:picLocks/>
            </p:cNvPicPr>
            <p:nvPr/>
          </p:nvPicPr>
          <p:blipFill>
            <a:blip r:embed="rId3"/>
            <a:stretch>
              <a:fillRect/>
            </a:stretch>
          </p:blipFill>
          <p:spPr>
            <a:xfrm>
              <a:off x="1744265" y="5575037"/>
              <a:ext cx="776288" cy="776288"/>
            </a:xfrm>
            <a:prstGeom prst="rect">
              <a:avLst/>
            </a:prstGeom>
          </p:spPr>
        </p:pic>
        <p:pic>
          <p:nvPicPr>
            <p:cNvPr id="37" name="Picture 36"/>
            <p:cNvPicPr>
              <a:picLocks/>
            </p:cNvPicPr>
            <p:nvPr/>
          </p:nvPicPr>
          <p:blipFill>
            <a:blip r:embed="rId3"/>
            <a:stretch>
              <a:fillRect/>
            </a:stretch>
          </p:blipFill>
          <p:spPr>
            <a:xfrm>
              <a:off x="2828925" y="4837110"/>
              <a:ext cx="776288" cy="776288"/>
            </a:xfrm>
            <a:prstGeom prst="rect">
              <a:avLst/>
            </a:prstGeom>
          </p:spPr>
        </p:pic>
        <p:pic>
          <p:nvPicPr>
            <p:cNvPr id="38" name="Picture 37"/>
            <p:cNvPicPr>
              <a:picLocks/>
            </p:cNvPicPr>
            <p:nvPr/>
          </p:nvPicPr>
          <p:blipFill>
            <a:blip r:embed="rId3"/>
            <a:stretch>
              <a:fillRect/>
            </a:stretch>
          </p:blipFill>
          <p:spPr>
            <a:xfrm>
              <a:off x="9449801" y="4988980"/>
              <a:ext cx="776288" cy="776288"/>
            </a:xfrm>
            <a:prstGeom prst="rect">
              <a:avLst/>
            </a:prstGeom>
          </p:spPr>
        </p:pic>
        <p:pic>
          <p:nvPicPr>
            <p:cNvPr id="39" name="Picture 38"/>
            <p:cNvPicPr>
              <a:picLocks/>
            </p:cNvPicPr>
            <p:nvPr/>
          </p:nvPicPr>
          <p:blipFill>
            <a:blip r:embed="rId3"/>
            <a:stretch>
              <a:fillRect/>
            </a:stretch>
          </p:blipFill>
          <p:spPr>
            <a:xfrm>
              <a:off x="4068364" y="5458088"/>
              <a:ext cx="776288" cy="776288"/>
            </a:xfrm>
            <a:prstGeom prst="rect">
              <a:avLst/>
            </a:prstGeom>
          </p:spPr>
        </p:pic>
        <p:pic>
          <p:nvPicPr>
            <p:cNvPr id="40" name="Picture 39"/>
            <p:cNvPicPr>
              <a:picLocks/>
            </p:cNvPicPr>
            <p:nvPr/>
          </p:nvPicPr>
          <p:blipFill>
            <a:blip r:embed="rId3"/>
            <a:stretch>
              <a:fillRect/>
            </a:stretch>
          </p:blipFill>
          <p:spPr>
            <a:xfrm>
              <a:off x="4911327" y="4837110"/>
              <a:ext cx="776288" cy="776288"/>
            </a:xfrm>
            <a:prstGeom prst="rect">
              <a:avLst/>
            </a:prstGeom>
          </p:spPr>
        </p:pic>
        <p:pic>
          <p:nvPicPr>
            <p:cNvPr id="41" name="Picture 40"/>
            <p:cNvPicPr>
              <a:picLocks/>
            </p:cNvPicPr>
            <p:nvPr/>
          </p:nvPicPr>
          <p:blipFill>
            <a:blip r:embed="rId3"/>
            <a:stretch>
              <a:fillRect/>
            </a:stretch>
          </p:blipFill>
          <p:spPr>
            <a:xfrm>
              <a:off x="5737620" y="5634829"/>
              <a:ext cx="776288" cy="776288"/>
            </a:xfrm>
            <a:prstGeom prst="rect">
              <a:avLst/>
            </a:prstGeom>
          </p:spPr>
        </p:pic>
        <p:pic>
          <p:nvPicPr>
            <p:cNvPr id="42" name="Picture 41"/>
            <p:cNvPicPr>
              <a:picLocks/>
            </p:cNvPicPr>
            <p:nvPr/>
          </p:nvPicPr>
          <p:blipFill>
            <a:blip r:embed="rId3"/>
            <a:stretch>
              <a:fillRect/>
            </a:stretch>
          </p:blipFill>
          <p:spPr>
            <a:xfrm>
              <a:off x="6499433" y="4988980"/>
              <a:ext cx="776288" cy="776288"/>
            </a:xfrm>
            <a:prstGeom prst="rect">
              <a:avLst/>
            </a:prstGeom>
          </p:spPr>
        </p:pic>
        <p:pic>
          <p:nvPicPr>
            <p:cNvPr id="43" name="Picture 42"/>
            <p:cNvPicPr>
              <a:picLocks/>
            </p:cNvPicPr>
            <p:nvPr/>
          </p:nvPicPr>
          <p:blipFill>
            <a:blip r:embed="rId3"/>
            <a:stretch>
              <a:fillRect/>
            </a:stretch>
          </p:blipFill>
          <p:spPr>
            <a:xfrm>
              <a:off x="7636669" y="5711292"/>
              <a:ext cx="776288" cy="776288"/>
            </a:xfrm>
            <a:prstGeom prst="rect">
              <a:avLst/>
            </a:prstGeom>
          </p:spPr>
        </p:pic>
        <p:pic>
          <p:nvPicPr>
            <p:cNvPr id="44" name="Picture 43"/>
            <p:cNvPicPr>
              <a:picLocks/>
            </p:cNvPicPr>
            <p:nvPr/>
          </p:nvPicPr>
          <p:blipFill>
            <a:blip r:embed="rId3"/>
            <a:stretch>
              <a:fillRect/>
            </a:stretch>
          </p:blipFill>
          <p:spPr>
            <a:xfrm>
              <a:off x="8235364" y="4972577"/>
              <a:ext cx="776288" cy="776288"/>
            </a:xfrm>
            <a:prstGeom prst="rect">
              <a:avLst/>
            </a:prstGeom>
          </p:spPr>
        </p:pic>
      </p:grpSp>
      <p:sp>
        <p:nvSpPr>
          <p:cNvPr id="3" name="Title 2">
            <a:extLst>
              <a:ext uri="{FF2B5EF4-FFF2-40B4-BE49-F238E27FC236}">
                <a16:creationId xmlns:a16="http://schemas.microsoft.com/office/drawing/2014/main" id="{EB05EE0E-E81F-E04C-A4BE-0ADAEB1A13A0}"/>
              </a:ext>
            </a:extLst>
          </p:cNvPr>
          <p:cNvSpPr>
            <a:spLocks noGrp="1"/>
          </p:cNvSpPr>
          <p:nvPr>
            <p:ph type="title"/>
          </p:nvPr>
        </p:nvSpPr>
        <p:spPr/>
        <p:txBody>
          <a:bodyPr/>
          <a:lstStyle/>
          <a:p>
            <a:r>
              <a:rPr lang="en-US" dirty="0"/>
              <a:t>Finding new audiences with AI &amp; collaboration </a:t>
            </a:r>
          </a:p>
        </p:txBody>
      </p:sp>
      <p:grpSp>
        <p:nvGrpSpPr>
          <p:cNvPr id="10" name="Group 9"/>
          <p:cNvGrpSpPr/>
          <p:nvPr/>
        </p:nvGrpSpPr>
        <p:grpSpPr>
          <a:xfrm>
            <a:off x="607219" y="1640681"/>
            <a:ext cx="2243137" cy="2243137"/>
            <a:chOff x="535781" y="1497806"/>
            <a:chExt cx="2243137" cy="2243137"/>
          </a:xfrm>
        </p:grpSpPr>
        <p:sp>
          <p:nvSpPr>
            <p:cNvPr id="9" name="Oval 8"/>
            <p:cNvSpPr/>
            <p:nvPr/>
          </p:nvSpPr>
          <p:spPr>
            <a:xfrm>
              <a:off x="535781" y="1497806"/>
              <a:ext cx="2243137" cy="2243137"/>
            </a:xfrm>
            <a:prstGeom prst="ellipse">
              <a:avLst/>
            </a:prstGeom>
            <a:solidFill>
              <a:schemeClr val="bg2"/>
            </a:solidFill>
            <a:ln w="34925">
              <a:gradFill>
                <a:gsLst>
                  <a:gs pos="0">
                    <a:srgbClr val="FF891F"/>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p:cNvPicPr>
            <p:nvPr/>
          </p:nvPicPr>
          <p:blipFill>
            <a:blip r:embed="rId4"/>
            <a:stretch>
              <a:fillRect/>
            </a:stretch>
          </p:blipFill>
          <p:spPr>
            <a:xfrm>
              <a:off x="876300" y="1838325"/>
              <a:ext cx="781050" cy="781050"/>
            </a:xfrm>
            <a:prstGeom prst="rect">
              <a:avLst/>
            </a:prstGeom>
          </p:spPr>
        </p:pic>
        <p:pic>
          <p:nvPicPr>
            <p:cNvPr id="6" name="Picture 5"/>
            <p:cNvPicPr>
              <a:picLocks/>
            </p:cNvPicPr>
            <p:nvPr/>
          </p:nvPicPr>
          <p:blipFill>
            <a:blip r:embed="rId4"/>
            <a:stretch>
              <a:fillRect/>
            </a:stretch>
          </p:blipFill>
          <p:spPr>
            <a:xfrm>
              <a:off x="1619250" y="1838325"/>
              <a:ext cx="781050" cy="781050"/>
            </a:xfrm>
            <a:prstGeom prst="rect">
              <a:avLst/>
            </a:prstGeom>
          </p:spPr>
        </p:pic>
        <p:pic>
          <p:nvPicPr>
            <p:cNvPr id="7" name="Picture 6"/>
            <p:cNvPicPr>
              <a:picLocks/>
            </p:cNvPicPr>
            <p:nvPr/>
          </p:nvPicPr>
          <p:blipFill>
            <a:blip r:embed="rId4"/>
            <a:stretch>
              <a:fillRect/>
            </a:stretch>
          </p:blipFill>
          <p:spPr>
            <a:xfrm>
              <a:off x="876300" y="2597943"/>
              <a:ext cx="781050" cy="781050"/>
            </a:xfrm>
            <a:prstGeom prst="rect">
              <a:avLst/>
            </a:prstGeom>
          </p:spPr>
        </p:pic>
        <p:pic>
          <p:nvPicPr>
            <p:cNvPr id="8" name="Picture 7"/>
            <p:cNvPicPr>
              <a:picLocks/>
            </p:cNvPicPr>
            <p:nvPr/>
          </p:nvPicPr>
          <p:blipFill>
            <a:blip r:embed="rId4"/>
            <a:stretch>
              <a:fillRect/>
            </a:stretch>
          </p:blipFill>
          <p:spPr>
            <a:xfrm>
              <a:off x="1619250" y="2597943"/>
              <a:ext cx="781050" cy="781050"/>
            </a:xfrm>
            <a:prstGeom prst="rect">
              <a:avLst/>
            </a:prstGeom>
          </p:spPr>
        </p:pic>
      </p:grpSp>
      <p:pic>
        <p:nvPicPr>
          <p:cNvPr id="80" name="Picture 79"/>
          <p:cNvPicPr>
            <a:picLocks/>
          </p:cNvPicPr>
          <p:nvPr/>
        </p:nvPicPr>
        <p:blipFill>
          <a:blip r:embed="rId5"/>
          <a:stretch>
            <a:fillRect/>
          </a:stretch>
        </p:blipFill>
        <p:spPr>
          <a:xfrm>
            <a:off x="4482107" y="1192885"/>
            <a:ext cx="856438" cy="856438"/>
          </a:xfrm>
          <a:prstGeom prst="rect">
            <a:avLst/>
          </a:prstGeom>
          <a:solidFill>
            <a:schemeClr val="bg1"/>
          </a:solidFill>
        </p:spPr>
      </p:pic>
      <p:pic>
        <p:nvPicPr>
          <p:cNvPr id="81" name="Picture 80"/>
          <p:cNvPicPr>
            <a:picLocks/>
          </p:cNvPicPr>
          <p:nvPr/>
        </p:nvPicPr>
        <p:blipFill>
          <a:blip r:embed="rId5"/>
          <a:stretch>
            <a:fillRect/>
          </a:stretch>
        </p:blipFill>
        <p:spPr>
          <a:xfrm>
            <a:off x="4311062" y="2935960"/>
            <a:ext cx="856438" cy="856438"/>
          </a:xfrm>
          <a:prstGeom prst="rect">
            <a:avLst/>
          </a:prstGeom>
          <a:solidFill>
            <a:schemeClr val="bg1"/>
          </a:solidFill>
        </p:spPr>
      </p:pic>
      <p:pic>
        <p:nvPicPr>
          <p:cNvPr id="82" name="Picture 81"/>
          <p:cNvPicPr>
            <a:picLocks/>
          </p:cNvPicPr>
          <p:nvPr/>
        </p:nvPicPr>
        <p:blipFill>
          <a:blip r:embed="rId5"/>
          <a:stretch>
            <a:fillRect/>
          </a:stretch>
        </p:blipFill>
        <p:spPr>
          <a:xfrm>
            <a:off x="6964184" y="2117214"/>
            <a:ext cx="856438" cy="856438"/>
          </a:xfrm>
          <a:prstGeom prst="rect">
            <a:avLst/>
          </a:prstGeom>
          <a:solidFill>
            <a:schemeClr val="bg1"/>
          </a:solidFill>
        </p:spPr>
      </p:pic>
      <p:pic>
        <p:nvPicPr>
          <p:cNvPr id="83" name="Picture 82"/>
          <p:cNvPicPr>
            <a:picLocks/>
          </p:cNvPicPr>
          <p:nvPr/>
        </p:nvPicPr>
        <p:blipFill>
          <a:blip r:embed="rId5"/>
          <a:stretch>
            <a:fillRect/>
          </a:stretch>
        </p:blipFill>
        <p:spPr>
          <a:xfrm>
            <a:off x="9169597" y="3391181"/>
            <a:ext cx="856438" cy="856438"/>
          </a:xfrm>
          <a:prstGeom prst="rect">
            <a:avLst/>
          </a:prstGeom>
          <a:solidFill>
            <a:schemeClr val="bg1"/>
          </a:solidFill>
        </p:spPr>
      </p:pic>
      <p:pic>
        <p:nvPicPr>
          <p:cNvPr id="84" name="Picture 83"/>
          <p:cNvPicPr>
            <a:picLocks/>
          </p:cNvPicPr>
          <p:nvPr/>
        </p:nvPicPr>
        <p:blipFill>
          <a:blip r:embed="rId5"/>
          <a:stretch>
            <a:fillRect/>
          </a:stretch>
        </p:blipFill>
        <p:spPr>
          <a:xfrm>
            <a:off x="6482547" y="4914899"/>
            <a:ext cx="856438" cy="856438"/>
          </a:xfrm>
          <a:prstGeom prst="rect">
            <a:avLst/>
          </a:prstGeom>
          <a:solidFill>
            <a:schemeClr val="bg1"/>
          </a:solidFill>
        </p:spPr>
      </p:pic>
      <p:pic>
        <p:nvPicPr>
          <p:cNvPr id="85" name="Picture 84"/>
          <p:cNvPicPr>
            <a:picLocks/>
          </p:cNvPicPr>
          <p:nvPr/>
        </p:nvPicPr>
        <p:blipFill>
          <a:blip r:embed="rId5"/>
          <a:stretch>
            <a:fillRect/>
          </a:stretch>
        </p:blipFill>
        <p:spPr>
          <a:xfrm>
            <a:off x="4021552" y="5360721"/>
            <a:ext cx="856438" cy="856438"/>
          </a:xfrm>
          <a:prstGeom prst="rect">
            <a:avLst/>
          </a:prstGeom>
          <a:solidFill>
            <a:schemeClr val="bg1"/>
          </a:solidFill>
        </p:spPr>
      </p:pic>
      <p:pic>
        <p:nvPicPr>
          <p:cNvPr id="86" name="Picture 85"/>
          <p:cNvPicPr>
            <a:picLocks/>
          </p:cNvPicPr>
          <p:nvPr/>
        </p:nvPicPr>
        <p:blipFill>
          <a:blip r:embed="rId5"/>
          <a:stretch>
            <a:fillRect/>
          </a:stretch>
        </p:blipFill>
        <p:spPr>
          <a:xfrm>
            <a:off x="543535" y="5155847"/>
            <a:ext cx="856438" cy="856438"/>
          </a:xfrm>
          <a:prstGeom prst="rect">
            <a:avLst/>
          </a:prstGeom>
          <a:solidFill>
            <a:schemeClr val="bg1"/>
          </a:solidFill>
        </p:spPr>
      </p:pic>
    </p:spTree>
    <p:extLst>
      <p:ext uri="{BB962C8B-B14F-4D97-AF65-F5344CB8AC3E}">
        <p14:creationId xmlns:p14="http://schemas.microsoft.com/office/powerpoint/2010/main" val="371158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500"/>
                                        <p:tgtEl>
                                          <p:spTgt spid="86"/>
                                        </p:tgtEl>
                                      </p:cBhvr>
                                    </p:animEffect>
                                  </p:childTnLst>
                                </p:cTn>
                              </p:par>
                              <p:par>
                                <p:cTn id="18" presetID="10" presetClass="entr" presetSubtype="0" fill="hold" nodeType="withEffect">
                                  <p:stCondLst>
                                    <p:cond delay="0"/>
                                  </p:stCondLst>
                                  <p:childTnLst>
                                    <p:set>
                                      <p:cBhvr>
                                        <p:cTn id="19" dur="1" fill="hold">
                                          <p:stCondLst>
                                            <p:cond delay="0"/>
                                          </p:stCondLst>
                                        </p:cTn>
                                        <p:tgtEl>
                                          <p:spTgt spid="80"/>
                                        </p:tgtEl>
                                        <p:attrNameLst>
                                          <p:attrName>style.visibility</p:attrName>
                                        </p:attrNameLst>
                                      </p:cBhvr>
                                      <p:to>
                                        <p:strVal val="visible"/>
                                      </p:to>
                                    </p:set>
                                    <p:animEffect transition="in" filter="fade">
                                      <p:cBhvr>
                                        <p:cTn id="20" dur="500"/>
                                        <p:tgtEl>
                                          <p:spTgt spid="80"/>
                                        </p:tgtEl>
                                      </p:cBhvr>
                                    </p:animEffect>
                                  </p:childTnLst>
                                </p:cTn>
                              </p:par>
                              <p:par>
                                <p:cTn id="21" presetID="10" presetClass="entr" presetSubtype="0" fill="hold" nodeType="with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par>
                                <p:cTn id="24" presetID="10" presetClass="entr" presetSubtype="0" fill="hold" nodeType="withEffect">
                                  <p:stCondLst>
                                    <p:cond delay="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500"/>
                                        <p:tgtEl>
                                          <p:spTgt spid="85"/>
                                        </p:tgtEl>
                                      </p:cBhvr>
                                    </p:animEffect>
                                  </p:childTnLst>
                                </p:cTn>
                              </p:par>
                              <p:par>
                                <p:cTn id="27" presetID="10" presetClass="entr" presetSubtype="0"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fade">
                                      <p:cBhvr>
                                        <p:cTn id="29" dur="500"/>
                                        <p:tgtEl>
                                          <p:spTgt spid="84"/>
                                        </p:tgtEl>
                                      </p:cBhvr>
                                    </p:animEffect>
                                  </p:childTnLst>
                                </p:cTn>
                              </p:par>
                              <p:par>
                                <p:cTn id="30" presetID="10" presetClass="entr" presetSubtype="0" fill="hold"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childTnLst>
                                </p:cTn>
                              </p:par>
                              <p:par>
                                <p:cTn id="33" presetID="10" presetClass="entr" presetSubtype="0" fill="hold" nodeType="with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fade">
                                      <p:cBhvr>
                                        <p:cTn id="3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14"/>
          <p:cNvSpPr/>
          <p:nvPr/>
        </p:nvSpPr>
        <p:spPr>
          <a:xfrm rot="10800000" flipH="1">
            <a:off x="8121111" y="0"/>
            <a:ext cx="4070889" cy="7680751"/>
          </a:xfrm>
          <a:custGeom>
            <a:avLst/>
            <a:gdLst>
              <a:gd name="connsiteX0" fmla="*/ 4070888 w 4070889"/>
              <a:gd name="connsiteY0" fmla="*/ 0 h 7680751"/>
              <a:gd name="connsiteX1" fmla="*/ 4070889 w 4070889"/>
              <a:gd name="connsiteY1" fmla="*/ 0 h 7680751"/>
              <a:gd name="connsiteX2" fmla="*/ 4070889 w 4070889"/>
              <a:gd name="connsiteY2" fmla="*/ 4435633 h 7680751"/>
              <a:gd name="connsiteX3" fmla="*/ 4070887 w 4070889"/>
              <a:gd name="connsiteY3" fmla="*/ 4435633 h 7680751"/>
              <a:gd name="connsiteX4" fmla="*/ 4070887 w 4070889"/>
              <a:gd name="connsiteY4" fmla="*/ 5673720 h 7680751"/>
              <a:gd name="connsiteX5" fmla="*/ 4070888 w 4070889"/>
              <a:gd name="connsiteY5" fmla="*/ 5673720 h 7680751"/>
              <a:gd name="connsiteX6" fmla="*/ 4070888 w 4070889"/>
              <a:gd name="connsiteY6" fmla="*/ 7680751 h 7680751"/>
              <a:gd name="connsiteX7" fmla="*/ 0 w 4070889"/>
              <a:gd name="connsiteY7" fmla="*/ 7680751 h 7680751"/>
              <a:gd name="connsiteX8" fmla="*/ 0 w 4070889"/>
              <a:gd name="connsiteY8" fmla="*/ 6022432 h 7680751"/>
              <a:gd name="connsiteX9" fmla="*/ 0 w 4070889"/>
              <a:gd name="connsiteY9" fmla="*/ 5673720 h 7680751"/>
              <a:gd name="connsiteX10" fmla="*/ 0 w 4070889"/>
              <a:gd name="connsiteY10" fmla="*/ 2460043 h 7680751"/>
              <a:gd name="connsiteX11" fmla="*/ 678495 w 4070889"/>
              <a:gd name="connsiteY11" fmla="*/ 1781548 h 7680751"/>
              <a:gd name="connsiteX12" fmla="*/ 2499144 w 4070889"/>
              <a:gd name="connsiteY12" fmla="*/ 1781548 h 7680751"/>
              <a:gd name="connsiteX13" fmla="*/ 2499144 w 4070889"/>
              <a:gd name="connsiteY13" fmla="*/ 1781547 h 7680751"/>
              <a:gd name="connsiteX14" fmla="*/ 3110658 w 4070889"/>
              <a:gd name="connsiteY14" fmla="*/ 1781547 h 7680751"/>
              <a:gd name="connsiteX15" fmla="*/ 4070888 w 4070889"/>
              <a:gd name="connsiteY15" fmla="*/ 821317 h 768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70889" h="7680751">
                <a:moveTo>
                  <a:pt x="4070888" y="0"/>
                </a:moveTo>
                <a:lnTo>
                  <a:pt x="4070889" y="0"/>
                </a:lnTo>
                <a:lnTo>
                  <a:pt x="4070889" y="4435633"/>
                </a:lnTo>
                <a:lnTo>
                  <a:pt x="4070887" y="4435633"/>
                </a:lnTo>
                <a:lnTo>
                  <a:pt x="4070887" y="5673720"/>
                </a:lnTo>
                <a:lnTo>
                  <a:pt x="4070888" y="5673720"/>
                </a:lnTo>
                <a:lnTo>
                  <a:pt x="4070888" y="7680751"/>
                </a:lnTo>
                <a:lnTo>
                  <a:pt x="0" y="7680751"/>
                </a:lnTo>
                <a:lnTo>
                  <a:pt x="0" y="6022432"/>
                </a:lnTo>
                <a:lnTo>
                  <a:pt x="0" y="5673720"/>
                </a:lnTo>
                <a:lnTo>
                  <a:pt x="0" y="2460043"/>
                </a:lnTo>
                <a:cubicBezTo>
                  <a:pt x="0" y="2085321"/>
                  <a:pt x="303773" y="1781548"/>
                  <a:pt x="678495" y="1781548"/>
                </a:cubicBezTo>
                <a:lnTo>
                  <a:pt x="2499144" y="1781548"/>
                </a:lnTo>
                <a:lnTo>
                  <a:pt x="2499144" y="1781547"/>
                </a:lnTo>
                <a:lnTo>
                  <a:pt x="3110658" y="1781547"/>
                </a:lnTo>
                <a:cubicBezTo>
                  <a:pt x="3640979" y="1781547"/>
                  <a:pt x="4070888" y="1351638"/>
                  <a:pt x="4070888" y="821317"/>
                </a:cubicBezTo>
                <a:close/>
              </a:path>
            </a:pathLst>
          </a:custGeom>
          <a:gradFill>
            <a:gsLst>
              <a:gs pos="0">
                <a:srgbClr val="F69221"/>
              </a:gs>
              <a:gs pos="100000">
                <a:srgbClr val="F26924"/>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5"/>
          <p:cNvGrpSpPr/>
          <p:nvPr/>
        </p:nvGrpSpPr>
        <p:grpSpPr>
          <a:xfrm>
            <a:off x="8272735" y="2849524"/>
            <a:ext cx="8353849" cy="8353815"/>
            <a:chOff x="10402827" y="5121677"/>
            <a:chExt cx="2074462" cy="2074454"/>
          </a:xfrm>
        </p:grpSpPr>
        <p:sp>
          <p:nvSpPr>
            <p:cNvPr id="17" name="Oval 16"/>
            <p:cNvSpPr/>
            <p:nvPr/>
          </p:nvSpPr>
          <p:spPr>
            <a:xfrm>
              <a:off x="10402827" y="5121677"/>
              <a:ext cx="2074462" cy="2074454"/>
            </a:xfrm>
            <a:prstGeom prst="ellipse">
              <a:avLst/>
            </a:prstGeom>
            <a:solidFill>
              <a:schemeClr val="bg1">
                <a:alpha val="1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0910827" y="5629675"/>
              <a:ext cx="1058462" cy="1058458"/>
            </a:xfrm>
            <a:prstGeom prst="ellipse">
              <a:avLst/>
            </a:prstGeom>
            <a:solidFill>
              <a:schemeClr val="bg1">
                <a:alpha val="1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flipV="1">
              <a:off x="11287155" y="6006001"/>
              <a:ext cx="305806" cy="305806"/>
            </a:xfrm>
            <a:prstGeom prst="ellipse">
              <a:avLst/>
            </a:prstGeom>
            <a:solidFill>
              <a:srgbClr val="FFFFFF">
                <a:alpha val="32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flipV="1">
              <a:off x="11362254" y="6081100"/>
              <a:ext cx="155608" cy="155608"/>
            </a:xfrm>
            <a:prstGeom prst="ellipse">
              <a:avLst/>
            </a:prstGeom>
            <a:solidFill>
              <a:srgbClr val="FFFFFF"/>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p:cNvGrpSpPr>
            <a:grpSpLocks noChangeAspect="1"/>
          </p:cNvGrpSpPr>
          <p:nvPr/>
        </p:nvGrpSpPr>
        <p:grpSpPr>
          <a:xfrm>
            <a:off x="6539597" y="321081"/>
            <a:ext cx="2103120" cy="2103120"/>
            <a:chOff x="8591904" y="2106175"/>
            <a:chExt cx="3083859" cy="3083859"/>
          </a:xfrm>
        </p:grpSpPr>
        <p:grpSp>
          <p:nvGrpSpPr>
            <p:cNvPr id="32" name="Group 31"/>
            <p:cNvGrpSpPr/>
            <p:nvPr/>
          </p:nvGrpSpPr>
          <p:grpSpPr>
            <a:xfrm>
              <a:off x="8591904" y="2106175"/>
              <a:ext cx="3083859" cy="3083859"/>
              <a:chOff x="6030432" y="-518627"/>
              <a:chExt cx="3083859" cy="3083859"/>
            </a:xfrm>
          </p:grpSpPr>
          <p:sp>
            <p:nvSpPr>
              <p:cNvPr id="34" name="Oval 33"/>
              <p:cNvSpPr/>
              <p:nvPr/>
            </p:nvSpPr>
            <p:spPr>
              <a:xfrm>
                <a:off x="6030432" y="-518627"/>
                <a:ext cx="3083859" cy="3083859"/>
              </a:xfrm>
              <a:prstGeom prst="ellipse">
                <a:avLst/>
              </a:prstGeom>
              <a:noFill/>
              <a:ln>
                <a:gradFill>
                  <a:gsLst>
                    <a:gs pos="0">
                      <a:srgbClr val="F26223"/>
                    </a:gs>
                    <a:gs pos="100000">
                      <a:srgbClr val="F6922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6" name="Picture 35"/>
              <p:cNvPicPr>
                <a:picLocks noChangeAspect="1"/>
              </p:cNvPicPr>
              <p:nvPr/>
            </p:nvPicPr>
            <p:blipFill rotWithShape="1">
              <a:blip r:embed="rId3" cstate="screen">
                <a:alphaModFix amt="27000"/>
                <a:extLst>
                  <a:ext uri="{28A0092B-C50C-407E-A947-70E740481C1C}">
                    <a14:useLocalDpi xmlns:a14="http://schemas.microsoft.com/office/drawing/2010/main"/>
                  </a:ext>
                </a:extLst>
              </a:blip>
              <a:srcRect/>
              <a:stretch/>
            </p:blipFill>
            <p:spPr>
              <a:xfrm>
                <a:off x="6147099" y="-401960"/>
                <a:ext cx="2850525" cy="2850525"/>
              </a:xfrm>
              <a:prstGeom prst="ellipse">
                <a:avLst/>
              </a:prstGeom>
            </p:spPr>
          </p:pic>
        </p:grpSp>
        <p:pic>
          <p:nvPicPr>
            <p:cNvPr id="33" name="Picture 3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0833" y="2505104"/>
              <a:ext cx="2286000" cy="2286000"/>
            </a:xfrm>
            <a:prstGeom prst="ellipse">
              <a:avLst/>
            </a:prstGeom>
            <a:ln w="254000">
              <a:noFill/>
            </a:ln>
          </p:spPr>
        </p:pic>
      </p:grpSp>
      <p:sp>
        <p:nvSpPr>
          <p:cNvPr id="3" name="Title 2">
            <a:extLst>
              <a:ext uri="{FF2B5EF4-FFF2-40B4-BE49-F238E27FC236}">
                <a16:creationId xmlns:a16="http://schemas.microsoft.com/office/drawing/2014/main" id="{D08C46C0-DCA5-614C-AA50-62E6BD9E055B}"/>
              </a:ext>
            </a:extLst>
          </p:cNvPr>
          <p:cNvSpPr>
            <a:spLocks noGrp="1"/>
          </p:cNvSpPr>
          <p:nvPr>
            <p:ph type="title"/>
          </p:nvPr>
        </p:nvSpPr>
        <p:spPr/>
        <p:txBody>
          <a:bodyPr/>
          <a:lstStyle/>
          <a:p>
            <a:r>
              <a:rPr lang="en-US" dirty="0"/>
              <a:t>Criteo Customer </a:t>
            </a:r>
            <a:r>
              <a:rPr lang="en-US" dirty="0" err="1"/>
              <a:t>Acquisition</a:t>
            </a:r>
            <a:r>
              <a:rPr lang="en-US" baseline="30000" dirty="0" err="1"/>
              <a:t>BETA</a:t>
            </a:r>
            <a:endParaRPr lang="en-US" baseline="30000" dirty="0"/>
          </a:p>
        </p:txBody>
      </p:sp>
      <p:sp>
        <p:nvSpPr>
          <p:cNvPr id="64" name="TextBox 63">
            <a:extLst>
              <a:ext uri="{FF2B5EF4-FFF2-40B4-BE49-F238E27FC236}">
                <a16:creationId xmlns:a16="http://schemas.microsoft.com/office/drawing/2014/main" id="{B82F506E-2B30-704E-BBA0-68750FF99E56}"/>
              </a:ext>
            </a:extLst>
          </p:cNvPr>
          <p:cNvSpPr txBox="1"/>
          <p:nvPr/>
        </p:nvSpPr>
        <p:spPr>
          <a:xfrm>
            <a:off x="418443" y="2086063"/>
            <a:ext cx="6444255" cy="1477328"/>
          </a:xfrm>
          <a:prstGeom prst="rect">
            <a:avLst/>
          </a:prstGeom>
          <a:noFill/>
        </p:spPr>
        <p:txBody>
          <a:bodyPr wrap="square" rtlCol="0" anchor="t">
            <a:spAutoFit/>
          </a:bodyPr>
          <a:lstStyle/>
          <a:p>
            <a:pPr marL="285750" indent="-141605">
              <a:lnSpc>
                <a:spcPct val="150000"/>
              </a:lnSpc>
              <a:buClr>
                <a:schemeClr val="accent1"/>
              </a:buClr>
              <a:buFont typeface="Arial" charset="0"/>
              <a:buChar char="•"/>
            </a:pPr>
            <a:r>
              <a:rPr lang="en-US" sz="2000" dirty="0">
                <a:latin typeface="Arial" charset="0"/>
                <a:ea typeface="Arial" charset="0"/>
                <a:cs typeface="Arial" charset="0"/>
              </a:rPr>
              <a:t>Determine desired new customer profile</a:t>
            </a:r>
          </a:p>
          <a:p>
            <a:pPr marL="285750" indent="-141605">
              <a:lnSpc>
                <a:spcPct val="150000"/>
              </a:lnSpc>
              <a:buClr>
                <a:schemeClr val="accent1"/>
              </a:buClr>
              <a:buFont typeface="Arial" charset="0"/>
              <a:buChar char="•"/>
            </a:pPr>
            <a:r>
              <a:rPr lang="en-US" sz="2000" dirty="0">
                <a:latin typeface="Arial" charset="0"/>
                <a:ea typeface="Arial" charset="0"/>
                <a:cs typeface="Arial" charset="0"/>
              </a:rPr>
              <a:t>Set acquisition goal</a:t>
            </a:r>
          </a:p>
          <a:p>
            <a:pPr marL="285750" indent="-141605">
              <a:lnSpc>
                <a:spcPct val="150000"/>
              </a:lnSpc>
              <a:buClr>
                <a:schemeClr val="accent1"/>
              </a:buClr>
              <a:buFont typeface="Arial" charset="0"/>
              <a:buChar char="•"/>
            </a:pPr>
            <a:r>
              <a:rPr lang="en-US" sz="2000" dirty="0">
                <a:latin typeface="Arial" charset="0"/>
                <a:ea typeface="Arial" charset="0"/>
                <a:cs typeface="Arial" charset="0"/>
              </a:rPr>
              <a:t>Deploy campaign</a:t>
            </a:r>
          </a:p>
        </p:txBody>
      </p:sp>
      <p:grpSp>
        <p:nvGrpSpPr>
          <p:cNvPr id="74" name="Group 73">
            <a:extLst>
              <a:ext uri="{FF2B5EF4-FFF2-40B4-BE49-F238E27FC236}">
                <a16:creationId xmlns:a16="http://schemas.microsoft.com/office/drawing/2014/main" id="{A5588D59-C909-C848-878E-8DAD4C66EA90}"/>
              </a:ext>
            </a:extLst>
          </p:cNvPr>
          <p:cNvGrpSpPr/>
          <p:nvPr/>
        </p:nvGrpSpPr>
        <p:grpSpPr>
          <a:xfrm>
            <a:off x="6599866" y="207694"/>
            <a:ext cx="4942583" cy="6065061"/>
            <a:chOff x="7376681" y="996918"/>
            <a:chExt cx="4902182" cy="7462677"/>
          </a:xfrm>
          <a:effectLst>
            <a:outerShdw blurRad="762000" dist="952500" dir="2700000" sx="80000" sy="80000" algn="t" rotWithShape="0">
              <a:prstClr val="black">
                <a:alpha val="35000"/>
              </a:prstClr>
            </a:outerShdw>
          </a:effectLst>
          <a:scene3d>
            <a:camera prst="perspectiveContrastingLeftFacing" fov="4800000">
              <a:rot lat="0" lon="2400000" rev="19800000"/>
            </a:camera>
            <a:lightRig rig="threePt" dir="t"/>
          </a:scene3d>
        </p:grpSpPr>
        <p:pic>
          <p:nvPicPr>
            <p:cNvPr id="75" name="Picture 74">
              <a:extLst>
                <a:ext uri="{FF2B5EF4-FFF2-40B4-BE49-F238E27FC236}">
                  <a16:creationId xmlns:a16="http://schemas.microsoft.com/office/drawing/2014/main" id="{183EAF24-7B6D-6746-9235-5346A8E7175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76681" y="996918"/>
              <a:ext cx="4902182" cy="7462677"/>
            </a:xfrm>
            <a:prstGeom prst="rect">
              <a:avLst/>
            </a:prstGeom>
          </p:spPr>
        </p:pic>
        <p:sp>
          <p:nvSpPr>
            <p:cNvPr id="76" name="Rectangle 75">
              <a:extLst>
                <a:ext uri="{FF2B5EF4-FFF2-40B4-BE49-F238E27FC236}">
                  <a16:creationId xmlns:a16="http://schemas.microsoft.com/office/drawing/2014/main" id="{9774BE5F-5E62-AA4A-A33E-33DE74F83862}"/>
                </a:ext>
              </a:extLst>
            </p:cNvPr>
            <p:cNvSpPr/>
            <p:nvPr/>
          </p:nvSpPr>
          <p:spPr>
            <a:xfrm>
              <a:off x="7653518" y="2642426"/>
              <a:ext cx="4291803" cy="5006212"/>
            </a:xfrm>
            <a:prstGeom prst="rect">
              <a:avLst/>
            </a:prstGeom>
            <a:solidFill>
              <a:srgbClr val="FFFFFF">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a:extLst>
                <a:ext uri="{FF2B5EF4-FFF2-40B4-BE49-F238E27FC236}">
                  <a16:creationId xmlns:a16="http://schemas.microsoft.com/office/drawing/2014/main" id="{DE399DEE-9A2B-4E40-90CE-342D85BB4B6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53518" y="2682518"/>
              <a:ext cx="4382400" cy="2275481"/>
            </a:xfrm>
            <a:prstGeom prst="rect">
              <a:avLst/>
            </a:prstGeom>
            <a:noFill/>
            <a:ln w="127000">
              <a:gradFill>
                <a:gsLst>
                  <a:gs pos="100000">
                    <a:srgbClr val="F36A24"/>
                  </a:gs>
                  <a:gs pos="0">
                    <a:srgbClr val="FF8E00"/>
                  </a:gs>
                </a:gsLst>
                <a:lin ang="0" scaled="0"/>
              </a:gradFill>
            </a:ln>
          </p:spPr>
        </p:pic>
        <p:pic>
          <p:nvPicPr>
            <p:cNvPr id="78" name="Picture 77">
              <a:extLst>
                <a:ext uri="{FF2B5EF4-FFF2-40B4-BE49-F238E27FC236}">
                  <a16:creationId xmlns:a16="http://schemas.microsoft.com/office/drawing/2014/main" id="{5ACFDFEC-59C1-BE48-AD01-CA4C07DDEDB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686182" y="2703002"/>
              <a:ext cx="4349736" cy="2231308"/>
            </a:xfrm>
            <a:prstGeom prst="rect">
              <a:avLst/>
            </a:prstGeom>
          </p:spPr>
        </p:pic>
      </p:grpSp>
    </p:spTree>
    <p:extLst>
      <p:ext uri="{BB962C8B-B14F-4D97-AF65-F5344CB8AC3E}">
        <p14:creationId xmlns:p14="http://schemas.microsoft.com/office/powerpoint/2010/main" val="202101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4">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4">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3887315" y="1276946"/>
            <a:ext cx="1296777" cy="5744956"/>
            <a:chOff x="3887315" y="1276946"/>
            <a:chExt cx="1296777" cy="5744956"/>
          </a:xfrm>
        </p:grpSpPr>
        <p:sp>
          <p:nvSpPr>
            <p:cNvPr id="61" name="Rectangle 60"/>
            <p:cNvSpPr/>
            <p:nvPr/>
          </p:nvSpPr>
          <p:spPr>
            <a:xfrm>
              <a:off x="3887315" y="2031009"/>
              <a:ext cx="1296777" cy="4990893"/>
            </a:xfrm>
            <a:prstGeom prst="rect">
              <a:avLst/>
            </a:prstGeom>
            <a:gradFill>
              <a:gsLst>
                <a:gs pos="0">
                  <a:srgbClr val="F26924"/>
                </a:gs>
                <a:gs pos="100000">
                  <a:srgbClr val="F99100"/>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charset="0"/>
                <a:ea typeface="Century Gothic" charset="0"/>
                <a:cs typeface="Century Gothic" charset="0"/>
              </a:endParaRPr>
            </a:p>
          </p:txBody>
        </p:sp>
        <p:pic>
          <p:nvPicPr>
            <p:cNvPr id="55" name="Picture 5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15408" y="1276946"/>
              <a:ext cx="436997" cy="380244"/>
            </a:xfrm>
            <a:prstGeom prst="rect">
              <a:avLst/>
            </a:prstGeom>
          </p:spPr>
        </p:pic>
        <p:sp>
          <p:nvSpPr>
            <p:cNvPr id="56" name="TextBox 55">
              <a:extLst>
                <a:ext uri="{FF2B5EF4-FFF2-40B4-BE49-F238E27FC236}">
                  <a16:creationId xmlns:a16="http://schemas.microsoft.com/office/drawing/2014/main" id="{0E91CBC7-86C3-4A16-84AA-0813DFB55FED}"/>
                </a:ext>
              </a:extLst>
            </p:cNvPr>
            <p:cNvSpPr txBox="1"/>
            <p:nvPr/>
          </p:nvSpPr>
          <p:spPr>
            <a:xfrm>
              <a:off x="4037518" y="1703571"/>
              <a:ext cx="1099648" cy="281057"/>
            </a:xfrm>
            <a:prstGeom prst="rect">
              <a:avLst/>
            </a:prstGeom>
            <a:noFill/>
          </p:spPr>
          <p:txBody>
            <a:bodyPr wrap="square" rtlCol="0">
              <a:spAutoFit/>
            </a:bodyPr>
            <a:lstStyle/>
            <a:p>
              <a:pPr marL="0" marR="0" indent="0" defTabSz="914400" rtl="0" eaLnBrk="1" fontAlgn="auto" latinLnBrk="0" hangingPunct="1">
                <a:lnSpc>
                  <a:spcPct val="100000"/>
                </a:lnSpc>
                <a:spcBef>
                  <a:spcPts val="0"/>
                </a:spcBef>
                <a:spcAft>
                  <a:spcPts val="0"/>
                </a:spcAft>
                <a:buClrTx/>
                <a:buSzTx/>
                <a:buFontTx/>
                <a:buNone/>
                <a:tabLst/>
              </a:pPr>
              <a:r>
                <a:rPr lang="en-US" sz="1200" b="1" dirty="0">
                  <a:latin typeface="Century Gothic" charset="0"/>
                  <a:ea typeface="Century Gothic" charset="0"/>
                  <a:cs typeface="Century Gothic" charset="0"/>
                </a:rPr>
                <a:t>RETAILER 2</a:t>
              </a:r>
            </a:p>
          </p:txBody>
        </p:sp>
      </p:grpSp>
      <p:grpSp>
        <p:nvGrpSpPr>
          <p:cNvPr id="9" name="Group 8"/>
          <p:cNvGrpSpPr/>
          <p:nvPr/>
        </p:nvGrpSpPr>
        <p:grpSpPr>
          <a:xfrm>
            <a:off x="5580060" y="1276946"/>
            <a:ext cx="1984526" cy="5716370"/>
            <a:chOff x="5580060" y="1276946"/>
            <a:chExt cx="1984526" cy="5716370"/>
          </a:xfrm>
        </p:grpSpPr>
        <p:sp>
          <p:nvSpPr>
            <p:cNvPr id="62" name="Rectangle 61"/>
            <p:cNvSpPr/>
            <p:nvPr/>
          </p:nvSpPr>
          <p:spPr>
            <a:xfrm>
              <a:off x="5580060" y="2031379"/>
              <a:ext cx="1296777" cy="4961937"/>
            </a:xfrm>
            <a:prstGeom prst="rect">
              <a:avLst/>
            </a:prstGeom>
            <a:gradFill>
              <a:gsLst>
                <a:gs pos="0">
                  <a:srgbClr val="F26924"/>
                </a:gs>
                <a:gs pos="100000">
                  <a:srgbClr val="F99100"/>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charset="0"/>
                <a:ea typeface="Century Gothic" charset="0"/>
                <a:cs typeface="Century Gothic" charset="0"/>
              </a:endParaRPr>
            </a:p>
          </p:txBody>
        </p:sp>
        <p:pic>
          <p:nvPicPr>
            <p:cNvPr id="57" name="Picture 5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00052" y="1276946"/>
              <a:ext cx="436997" cy="380244"/>
            </a:xfrm>
            <a:prstGeom prst="rect">
              <a:avLst/>
            </a:prstGeom>
          </p:spPr>
        </p:pic>
        <p:sp>
          <p:nvSpPr>
            <p:cNvPr id="58" name="TextBox 57">
              <a:extLst>
                <a:ext uri="{FF2B5EF4-FFF2-40B4-BE49-F238E27FC236}">
                  <a16:creationId xmlns:a16="http://schemas.microsoft.com/office/drawing/2014/main" id="{0E91CBC7-86C3-4A16-84AA-0813DFB55FED}"/>
                </a:ext>
              </a:extLst>
            </p:cNvPr>
            <p:cNvSpPr txBox="1"/>
            <p:nvPr/>
          </p:nvSpPr>
          <p:spPr>
            <a:xfrm>
              <a:off x="5722162" y="1703571"/>
              <a:ext cx="1842424" cy="276999"/>
            </a:xfrm>
            <a:prstGeom prst="rect">
              <a:avLst/>
            </a:prstGeom>
            <a:noFill/>
          </p:spPr>
          <p:txBody>
            <a:bodyPr wrap="square" rtlCol="0">
              <a:spAutoFit/>
            </a:bodyPr>
            <a:lstStyle/>
            <a:p>
              <a:pPr marL="0" marR="0" indent="0" defTabSz="914400" rtl="0" eaLnBrk="1" fontAlgn="auto" latinLnBrk="0" hangingPunct="1">
                <a:lnSpc>
                  <a:spcPct val="100000"/>
                </a:lnSpc>
                <a:spcBef>
                  <a:spcPts val="0"/>
                </a:spcBef>
                <a:spcAft>
                  <a:spcPts val="0"/>
                </a:spcAft>
                <a:buClrTx/>
                <a:buSzTx/>
                <a:buFontTx/>
                <a:buNone/>
                <a:tabLst/>
              </a:pPr>
              <a:r>
                <a:rPr lang="en-US" sz="1200" b="1" dirty="0">
                  <a:latin typeface="Century Gothic" charset="0"/>
                  <a:ea typeface="Century Gothic" charset="0"/>
                  <a:cs typeface="Century Gothic" charset="0"/>
                </a:rPr>
                <a:t>RETAILER 3              </a:t>
              </a:r>
              <a:r>
                <a:rPr lang="is-IS" sz="1200" b="1" dirty="0">
                  <a:latin typeface="Century Gothic" charset="0"/>
                  <a:ea typeface="Century Gothic" charset="0"/>
                  <a:cs typeface="Century Gothic" charset="0"/>
                </a:rPr>
                <a:t>…</a:t>
              </a:r>
              <a:endParaRPr lang="en-US" sz="1200" b="1" dirty="0">
                <a:latin typeface="Century Gothic" charset="0"/>
                <a:ea typeface="Century Gothic" charset="0"/>
                <a:cs typeface="Century Gothic" charset="0"/>
              </a:endParaRPr>
            </a:p>
          </p:txBody>
        </p:sp>
      </p:grpSp>
      <p:grpSp>
        <p:nvGrpSpPr>
          <p:cNvPr id="10" name="Group 9"/>
          <p:cNvGrpSpPr/>
          <p:nvPr/>
        </p:nvGrpSpPr>
        <p:grpSpPr>
          <a:xfrm>
            <a:off x="7839688" y="1276946"/>
            <a:ext cx="1503819" cy="5716370"/>
            <a:chOff x="7839688" y="1276946"/>
            <a:chExt cx="1503819" cy="5716370"/>
          </a:xfrm>
        </p:grpSpPr>
        <p:sp>
          <p:nvSpPr>
            <p:cNvPr id="63" name="Rectangle 62"/>
            <p:cNvSpPr/>
            <p:nvPr/>
          </p:nvSpPr>
          <p:spPr>
            <a:xfrm>
              <a:off x="7894043" y="2031379"/>
              <a:ext cx="1296777" cy="4961937"/>
            </a:xfrm>
            <a:prstGeom prst="rect">
              <a:avLst/>
            </a:prstGeom>
            <a:gradFill>
              <a:gsLst>
                <a:gs pos="0">
                  <a:srgbClr val="F26924"/>
                </a:gs>
                <a:gs pos="100000">
                  <a:srgbClr val="F99100"/>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charset="0"/>
                <a:ea typeface="Century Gothic" charset="0"/>
                <a:cs typeface="Century Gothic" charset="0"/>
              </a:endParaRPr>
            </a:p>
          </p:txBody>
        </p:sp>
        <p:pic>
          <p:nvPicPr>
            <p:cNvPr id="59" name="Picture 5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50333" y="1276946"/>
              <a:ext cx="436997" cy="380244"/>
            </a:xfrm>
            <a:prstGeom prst="rect">
              <a:avLst/>
            </a:prstGeom>
          </p:spPr>
        </p:pic>
        <p:sp>
          <p:nvSpPr>
            <p:cNvPr id="60" name="TextBox 59">
              <a:extLst>
                <a:ext uri="{FF2B5EF4-FFF2-40B4-BE49-F238E27FC236}">
                  <a16:creationId xmlns:a16="http://schemas.microsoft.com/office/drawing/2014/main" id="{0E91CBC7-86C3-4A16-84AA-0813DFB55FED}"/>
                </a:ext>
              </a:extLst>
            </p:cNvPr>
            <p:cNvSpPr txBox="1"/>
            <p:nvPr/>
          </p:nvSpPr>
          <p:spPr>
            <a:xfrm>
              <a:off x="7839688" y="1703571"/>
              <a:ext cx="1503819" cy="276999"/>
            </a:xfrm>
            <a:prstGeom prst="rect">
              <a:avLst/>
            </a:prstGeom>
            <a:noFill/>
          </p:spPr>
          <p:txBody>
            <a:bodyPr wrap="square" rtlCol="0">
              <a:spAutoFit/>
            </a:bodyPr>
            <a:lstStyle/>
            <a:p>
              <a:pPr marL="0" marR="0" indent="0" defTabSz="914400" rtl="0" eaLnBrk="1" fontAlgn="auto" latinLnBrk="0" hangingPunct="1">
                <a:lnSpc>
                  <a:spcPct val="100000"/>
                </a:lnSpc>
                <a:spcBef>
                  <a:spcPts val="0"/>
                </a:spcBef>
                <a:spcAft>
                  <a:spcPts val="0"/>
                </a:spcAft>
                <a:buClrTx/>
                <a:buSzTx/>
                <a:buFontTx/>
                <a:buNone/>
                <a:tabLst/>
              </a:pPr>
              <a:r>
                <a:rPr lang="en-US" sz="1200" b="1" dirty="0">
                  <a:latin typeface="Century Gothic" charset="0"/>
                  <a:ea typeface="Century Gothic" charset="0"/>
                  <a:cs typeface="Century Gothic" charset="0"/>
                </a:rPr>
                <a:t>RETAILER 18000+</a:t>
              </a:r>
            </a:p>
          </p:txBody>
        </p:sp>
      </p:grpSp>
      <p:grpSp>
        <p:nvGrpSpPr>
          <p:cNvPr id="7" name="Group 6"/>
          <p:cNvGrpSpPr/>
          <p:nvPr/>
        </p:nvGrpSpPr>
        <p:grpSpPr>
          <a:xfrm>
            <a:off x="2211195" y="1276946"/>
            <a:ext cx="1296777" cy="5744956"/>
            <a:chOff x="2211195" y="1276946"/>
            <a:chExt cx="1296777" cy="5744956"/>
          </a:xfrm>
        </p:grpSpPr>
        <p:sp>
          <p:nvSpPr>
            <p:cNvPr id="6" name="Rectangle 5"/>
            <p:cNvSpPr/>
            <p:nvPr/>
          </p:nvSpPr>
          <p:spPr>
            <a:xfrm>
              <a:off x="2211195" y="2031009"/>
              <a:ext cx="1296777" cy="4990893"/>
            </a:xfrm>
            <a:prstGeom prst="rect">
              <a:avLst/>
            </a:prstGeom>
            <a:gradFill>
              <a:gsLst>
                <a:gs pos="0">
                  <a:srgbClr val="F26924"/>
                </a:gs>
                <a:gs pos="100000">
                  <a:srgbClr val="F99100"/>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charset="0"/>
                <a:ea typeface="Century Gothic" charset="0"/>
                <a:cs typeface="Century Gothic" charset="0"/>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05462" y="1276946"/>
              <a:ext cx="436997" cy="380244"/>
            </a:xfrm>
            <a:prstGeom prst="rect">
              <a:avLst/>
            </a:prstGeom>
          </p:spPr>
        </p:pic>
        <p:sp>
          <p:nvSpPr>
            <p:cNvPr id="54" name="TextBox 53">
              <a:extLst>
                <a:ext uri="{FF2B5EF4-FFF2-40B4-BE49-F238E27FC236}">
                  <a16:creationId xmlns:a16="http://schemas.microsoft.com/office/drawing/2014/main" id="{0E91CBC7-86C3-4A16-84AA-0813DFB55FED}"/>
                </a:ext>
              </a:extLst>
            </p:cNvPr>
            <p:cNvSpPr txBox="1"/>
            <p:nvPr/>
          </p:nvSpPr>
          <p:spPr>
            <a:xfrm>
              <a:off x="2327572" y="1703571"/>
              <a:ext cx="1099648" cy="281057"/>
            </a:xfrm>
            <a:prstGeom prst="rect">
              <a:avLst/>
            </a:prstGeom>
            <a:noFill/>
          </p:spPr>
          <p:txBody>
            <a:bodyPr wrap="square" rtlCol="0">
              <a:spAutoFit/>
            </a:bodyPr>
            <a:lstStyle/>
            <a:p>
              <a:pPr marL="0" marR="0" indent="0" defTabSz="914400" rtl="0" eaLnBrk="1" fontAlgn="auto" latinLnBrk="0" hangingPunct="1">
                <a:lnSpc>
                  <a:spcPct val="100000"/>
                </a:lnSpc>
                <a:spcBef>
                  <a:spcPts val="0"/>
                </a:spcBef>
                <a:spcAft>
                  <a:spcPts val="0"/>
                </a:spcAft>
                <a:buClrTx/>
                <a:buSzTx/>
                <a:buFontTx/>
                <a:buNone/>
                <a:tabLst/>
              </a:pPr>
              <a:r>
                <a:rPr lang="en-US" sz="1200" b="1" dirty="0">
                  <a:latin typeface="Century Gothic" charset="0"/>
                  <a:ea typeface="Century Gothic" charset="0"/>
                  <a:cs typeface="Century Gothic" charset="0"/>
                </a:rPr>
                <a:t>RETAILER 1</a:t>
              </a:r>
            </a:p>
          </p:txBody>
        </p:sp>
      </p:grpSp>
      <p:grpSp>
        <p:nvGrpSpPr>
          <p:cNvPr id="12" name="Group 11"/>
          <p:cNvGrpSpPr/>
          <p:nvPr/>
        </p:nvGrpSpPr>
        <p:grpSpPr>
          <a:xfrm>
            <a:off x="-1" y="3325083"/>
            <a:ext cx="10141528" cy="1180408"/>
            <a:chOff x="-1" y="3325083"/>
            <a:chExt cx="10141528" cy="1180408"/>
          </a:xfrm>
          <a:solidFill>
            <a:schemeClr val="bg2">
              <a:alpha val="79000"/>
            </a:schemeClr>
          </a:solidFill>
        </p:grpSpPr>
        <p:sp>
          <p:nvSpPr>
            <p:cNvPr id="47" name="Pentagon 46"/>
            <p:cNvSpPr/>
            <p:nvPr/>
          </p:nvSpPr>
          <p:spPr>
            <a:xfrm>
              <a:off x="-1" y="3325083"/>
              <a:ext cx="10141528" cy="1180408"/>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49" name="Picture 48"/>
            <p:cNvPicPr>
              <a:picLocks noChangeAspect="1"/>
            </p:cNvPicPr>
            <p:nvPr/>
          </p:nvPicPr>
          <p:blipFill>
            <a:blip r:embed="rId4"/>
            <a:stretch>
              <a:fillRect/>
            </a:stretch>
          </p:blipFill>
          <p:spPr>
            <a:xfrm>
              <a:off x="438912" y="3640100"/>
              <a:ext cx="517121" cy="517121"/>
            </a:xfrm>
            <a:prstGeom prst="rect">
              <a:avLst/>
            </a:prstGeom>
            <a:grpFill/>
          </p:spPr>
        </p:pic>
        <p:pic>
          <p:nvPicPr>
            <p:cNvPr id="51" name="Picture 2" descr="Image result for samsung logo">
              <a:extLst>
                <a:ext uri="{FF2B5EF4-FFF2-40B4-BE49-F238E27FC236}">
                  <a16:creationId xmlns:a16="http://schemas.microsoft.com/office/drawing/2014/main" id="{6F0C3421-102B-4412-85E0-CC446B7C041C}"/>
                </a:ext>
              </a:extLst>
            </p:cNvPr>
            <p:cNvPicPr>
              <a:picLocks noChangeAspect="1" noChangeArrowheads="1"/>
            </p:cNvPicPr>
            <p:nvPr/>
          </p:nvPicPr>
          <p:blipFill>
            <a:blip r:embed="rId5" cstate="screen">
              <a:clrChange>
                <a:clrFrom>
                  <a:srgbClr val="FFFFFF"/>
                </a:clrFrom>
                <a:clrTo>
                  <a:srgbClr val="FFFFFF">
                    <a:alpha val="0"/>
                  </a:srgbClr>
                </a:clrTo>
              </a:clrChange>
              <a:duotone>
                <a:prstClr val="black"/>
                <a:schemeClr val="bg2">
                  <a:lumMod val="50000"/>
                  <a:tint val="45000"/>
                  <a:satMod val="400000"/>
                </a:schemeClr>
              </a:duotone>
              <a:alphaModFix amt="50000"/>
              <a:extLst>
                <a:ext uri="{28A0092B-C50C-407E-A947-70E740481C1C}">
                  <a14:useLocalDpi xmlns:a14="http://schemas.microsoft.com/office/drawing/2010/main"/>
                </a:ext>
              </a:extLst>
            </a:blip>
            <a:srcRect/>
            <a:stretch>
              <a:fillRect/>
            </a:stretch>
          </p:blipFill>
          <p:spPr bwMode="auto">
            <a:xfrm>
              <a:off x="1157876" y="3718746"/>
              <a:ext cx="942722" cy="438475"/>
            </a:xfrm>
            <a:prstGeom prst="rect">
              <a:avLst/>
            </a:prstGeom>
            <a:grpFill/>
            <a:extLst/>
          </p:spPr>
        </p:pic>
      </p:grpSp>
      <p:grpSp>
        <p:nvGrpSpPr>
          <p:cNvPr id="13" name="Group 12"/>
          <p:cNvGrpSpPr/>
          <p:nvPr/>
        </p:nvGrpSpPr>
        <p:grpSpPr>
          <a:xfrm>
            <a:off x="0" y="4555366"/>
            <a:ext cx="10141528" cy="1180408"/>
            <a:chOff x="0" y="4555366"/>
            <a:chExt cx="10141528" cy="1180408"/>
          </a:xfrm>
          <a:solidFill>
            <a:schemeClr val="bg2">
              <a:alpha val="79000"/>
            </a:schemeClr>
          </a:solidFill>
        </p:grpSpPr>
        <p:sp>
          <p:nvSpPr>
            <p:cNvPr id="48" name="Pentagon 47"/>
            <p:cNvSpPr/>
            <p:nvPr/>
          </p:nvSpPr>
          <p:spPr>
            <a:xfrm>
              <a:off x="0" y="4555366"/>
              <a:ext cx="10141528" cy="1180408"/>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50" name="Picture 49"/>
            <p:cNvPicPr>
              <a:picLocks noChangeAspect="1"/>
            </p:cNvPicPr>
            <p:nvPr/>
          </p:nvPicPr>
          <p:blipFill>
            <a:blip r:embed="rId4"/>
            <a:stretch>
              <a:fillRect/>
            </a:stretch>
          </p:blipFill>
          <p:spPr>
            <a:xfrm>
              <a:off x="438911" y="4887008"/>
              <a:ext cx="517121" cy="517121"/>
            </a:xfrm>
            <a:prstGeom prst="rect">
              <a:avLst/>
            </a:prstGeom>
            <a:grpFill/>
          </p:spPr>
        </p:pic>
        <p:pic>
          <p:nvPicPr>
            <p:cNvPr id="52" name="Picture 4" descr="Image result for nike logo">
              <a:extLst>
                <a:ext uri="{FF2B5EF4-FFF2-40B4-BE49-F238E27FC236}">
                  <a16:creationId xmlns:a16="http://schemas.microsoft.com/office/drawing/2014/main" id="{0E5CF411-D250-43C2-AAC5-D43A8A2A6171}"/>
                </a:ext>
              </a:extLst>
            </p:cNvPr>
            <p:cNvPicPr>
              <a:picLocks noChangeAspect="1" noChangeArrowheads="1"/>
            </p:cNvPicPr>
            <p:nvPr/>
          </p:nvPicPr>
          <p:blipFill>
            <a:blip r:embed="rId6" cstate="screen">
              <a:duotone>
                <a:prstClr val="black"/>
                <a:schemeClr val="bg2">
                  <a:lumMod val="50000"/>
                  <a:tint val="45000"/>
                  <a:satMod val="400000"/>
                </a:schemeClr>
              </a:duotone>
              <a:alphaModFix amt="35000"/>
              <a:extLst>
                <a:ext uri="{28A0092B-C50C-407E-A947-70E740481C1C}">
                  <a14:useLocalDpi xmlns:a14="http://schemas.microsoft.com/office/drawing/2010/main"/>
                </a:ext>
              </a:extLst>
            </a:blip>
            <a:srcRect/>
            <a:stretch>
              <a:fillRect/>
            </a:stretch>
          </p:blipFill>
          <p:spPr bwMode="auto">
            <a:xfrm>
              <a:off x="1230187" y="5020431"/>
              <a:ext cx="733181" cy="383698"/>
            </a:xfrm>
            <a:prstGeom prst="rect">
              <a:avLst/>
            </a:prstGeom>
            <a:grpFill/>
            <a:extLst/>
          </p:spPr>
        </p:pic>
      </p:grpSp>
      <p:grpSp>
        <p:nvGrpSpPr>
          <p:cNvPr id="11" name="Group 10"/>
          <p:cNvGrpSpPr/>
          <p:nvPr/>
        </p:nvGrpSpPr>
        <p:grpSpPr>
          <a:xfrm>
            <a:off x="0" y="2094800"/>
            <a:ext cx="10141528" cy="1180408"/>
            <a:chOff x="0" y="2094800"/>
            <a:chExt cx="10141528" cy="1180408"/>
          </a:xfrm>
          <a:solidFill>
            <a:schemeClr val="bg2">
              <a:alpha val="79000"/>
            </a:schemeClr>
          </a:solidFill>
        </p:grpSpPr>
        <p:sp>
          <p:nvSpPr>
            <p:cNvPr id="2" name="Pentagon 1"/>
            <p:cNvSpPr/>
            <p:nvPr/>
          </p:nvSpPr>
          <p:spPr>
            <a:xfrm>
              <a:off x="0" y="2094800"/>
              <a:ext cx="10141528" cy="1180408"/>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4" name="Picture 3"/>
            <p:cNvPicPr>
              <a:picLocks noChangeAspect="1"/>
            </p:cNvPicPr>
            <p:nvPr/>
          </p:nvPicPr>
          <p:blipFill>
            <a:blip r:embed="rId4"/>
            <a:stretch>
              <a:fillRect/>
            </a:stretch>
          </p:blipFill>
          <p:spPr>
            <a:xfrm>
              <a:off x="438912" y="2426444"/>
              <a:ext cx="517121" cy="517121"/>
            </a:xfrm>
            <a:prstGeom prst="rect">
              <a:avLst/>
            </a:prstGeom>
            <a:grpFill/>
          </p:spPr>
        </p:pic>
        <p:sp>
          <p:nvSpPr>
            <p:cNvPr id="3" name="TextBox 2"/>
            <p:cNvSpPr txBox="1"/>
            <p:nvPr/>
          </p:nvSpPr>
          <p:spPr>
            <a:xfrm>
              <a:off x="1274650" y="2546615"/>
              <a:ext cx="735212" cy="307777"/>
            </a:xfrm>
            <a:prstGeom prst="rect">
              <a:avLst/>
            </a:prstGeom>
            <a:grpFill/>
          </p:spPr>
          <p:txBody>
            <a:bodyPr wrap="square" rtlCol="0">
              <a:spAutoFit/>
            </a:bodyPr>
            <a:lstStyle/>
            <a:p>
              <a:r>
                <a:rPr lang="en-US" sz="1400" b="1" dirty="0">
                  <a:latin typeface="Century Gothic" charset="0"/>
                  <a:ea typeface="Century Gothic" charset="0"/>
                  <a:cs typeface="Century Gothic" charset="0"/>
                </a:rPr>
                <a:t>Brand</a:t>
              </a:r>
            </a:p>
          </p:txBody>
        </p:sp>
      </p:grpSp>
      <p:sp>
        <p:nvSpPr>
          <p:cNvPr id="64" name="Rectangle 63">
            <a:extLst>
              <a:ext uri="{FF2B5EF4-FFF2-40B4-BE49-F238E27FC236}">
                <a16:creationId xmlns:a16="http://schemas.microsoft.com/office/drawing/2014/main" id="{1C9EB43A-3A6A-4B54-B65F-82DC2F345C09}"/>
              </a:ext>
            </a:extLst>
          </p:cNvPr>
          <p:cNvSpPr/>
          <p:nvPr/>
        </p:nvSpPr>
        <p:spPr>
          <a:xfrm>
            <a:off x="10252124" y="3614817"/>
            <a:ext cx="1789933" cy="646331"/>
          </a:xfrm>
          <a:prstGeom prst="rect">
            <a:avLst/>
          </a:prstGeom>
        </p:spPr>
        <p:txBody>
          <a:bodyPr wrap="square">
            <a:spAutoFit/>
          </a:bodyPr>
          <a:lstStyle/>
          <a:p>
            <a:pPr marL="91440" algn="ctr">
              <a:spcAft>
                <a:spcPts val="600"/>
              </a:spcAft>
              <a:buClr>
                <a:schemeClr val="accent3"/>
              </a:buClr>
            </a:pPr>
            <a:r>
              <a:rPr lang="en-US" b="1" spc="-50" dirty="0">
                <a:gradFill>
                  <a:gsLst>
                    <a:gs pos="0">
                      <a:srgbClr val="F45411"/>
                    </a:gs>
                    <a:gs pos="100000">
                      <a:srgbClr val="F99100"/>
                    </a:gs>
                  </a:gsLst>
                  <a:lin ang="0" scaled="0"/>
                </a:gradFill>
                <a:latin typeface="Century Gothic" charset="0"/>
                <a:ea typeface="Century Gothic" charset="0"/>
                <a:cs typeface="Century Gothic" charset="0"/>
              </a:rPr>
              <a:t>800+</a:t>
            </a:r>
            <a:br>
              <a:rPr lang="en-US" b="1" spc="-50" dirty="0">
                <a:gradFill>
                  <a:gsLst>
                    <a:gs pos="0">
                      <a:srgbClr val="F45411"/>
                    </a:gs>
                    <a:gs pos="100000">
                      <a:srgbClr val="F99100"/>
                    </a:gs>
                  </a:gsLst>
                  <a:lin ang="0" scaled="0"/>
                </a:gradFill>
                <a:latin typeface="Arial" charset="0"/>
                <a:ea typeface="Arial" charset="0"/>
                <a:cs typeface="Arial" charset="0"/>
              </a:rPr>
            </a:br>
            <a:r>
              <a:rPr lang="en-US" spc="-50" dirty="0">
                <a:latin typeface="Arial" charset="0"/>
                <a:ea typeface="Arial" charset="0"/>
                <a:cs typeface="Arial" charset="0"/>
              </a:rPr>
              <a:t>Retailers</a:t>
            </a:r>
          </a:p>
        </p:txBody>
      </p:sp>
      <p:sp>
        <p:nvSpPr>
          <p:cNvPr id="65" name="Rectangle 64">
            <a:extLst>
              <a:ext uri="{FF2B5EF4-FFF2-40B4-BE49-F238E27FC236}">
                <a16:creationId xmlns:a16="http://schemas.microsoft.com/office/drawing/2014/main" id="{48C79344-6190-4AF8-AED3-1C0265FE6544}"/>
              </a:ext>
            </a:extLst>
          </p:cNvPr>
          <p:cNvSpPr/>
          <p:nvPr/>
        </p:nvSpPr>
        <p:spPr>
          <a:xfrm>
            <a:off x="10232104" y="4822402"/>
            <a:ext cx="1745942" cy="646331"/>
          </a:xfrm>
          <a:prstGeom prst="rect">
            <a:avLst/>
          </a:prstGeom>
        </p:spPr>
        <p:txBody>
          <a:bodyPr wrap="square">
            <a:spAutoFit/>
          </a:bodyPr>
          <a:lstStyle/>
          <a:p>
            <a:pPr marL="91440" algn="ctr">
              <a:spcAft>
                <a:spcPts val="600"/>
              </a:spcAft>
              <a:buClr>
                <a:schemeClr val="accent3"/>
              </a:buClr>
            </a:pPr>
            <a:r>
              <a:rPr lang="en-US" b="1" spc="-50" dirty="0">
                <a:gradFill>
                  <a:gsLst>
                    <a:gs pos="0">
                      <a:srgbClr val="F45411"/>
                    </a:gs>
                    <a:gs pos="100000">
                      <a:srgbClr val="F99100"/>
                    </a:gs>
                  </a:gsLst>
                  <a:lin ang="0" scaled="0"/>
                </a:gradFill>
                <a:latin typeface="Century Gothic" charset="0"/>
                <a:ea typeface="Century Gothic" charset="0"/>
                <a:cs typeface="Century Gothic" charset="0"/>
              </a:rPr>
              <a:t>700+</a:t>
            </a:r>
            <a:br>
              <a:rPr lang="en-US" spc="-50" dirty="0">
                <a:latin typeface="Century Gothic" charset="0"/>
                <a:ea typeface="Century Gothic" charset="0"/>
                <a:cs typeface="Century Gothic" charset="0"/>
              </a:rPr>
            </a:br>
            <a:r>
              <a:rPr lang="en-US" spc="-50" dirty="0">
                <a:latin typeface="Century Gothic" charset="0"/>
                <a:ea typeface="Century Gothic" charset="0"/>
                <a:cs typeface="Century Gothic" charset="0"/>
              </a:rPr>
              <a:t>Retailers</a:t>
            </a:r>
          </a:p>
        </p:txBody>
      </p:sp>
      <p:sp>
        <p:nvSpPr>
          <p:cNvPr id="66" name="Rectangle 65">
            <a:extLst>
              <a:ext uri="{FF2B5EF4-FFF2-40B4-BE49-F238E27FC236}">
                <a16:creationId xmlns:a16="http://schemas.microsoft.com/office/drawing/2014/main" id="{B31B75BA-135F-46BE-AD09-4657009F643A}"/>
              </a:ext>
            </a:extLst>
          </p:cNvPr>
          <p:cNvSpPr/>
          <p:nvPr/>
        </p:nvSpPr>
        <p:spPr>
          <a:xfrm>
            <a:off x="10166278" y="1354174"/>
            <a:ext cx="1877595" cy="784830"/>
          </a:xfrm>
          <a:prstGeom prst="rect">
            <a:avLst/>
          </a:prstGeom>
        </p:spPr>
        <p:txBody>
          <a:bodyPr wrap="square">
            <a:spAutoFit/>
          </a:bodyPr>
          <a:lstStyle/>
          <a:p>
            <a:pPr algn="ctr">
              <a:spcAft>
                <a:spcPts val="600"/>
              </a:spcAft>
              <a:buClr>
                <a:schemeClr val="accent3"/>
              </a:buClr>
            </a:pPr>
            <a:r>
              <a:rPr lang="en-US" sz="2000" b="1" dirty="0">
                <a:gradFill>
                  <a:gsLst>
                    <a:gs pos="0">
                      <a:srgbClr val="F99100"/>
                    </a:gs>
                    <a:gs pos="100000">
                      <a:srgbClr val="F45411"/>
                    </a:gs>
                  </a:gsLst>
                  <a:lin ang="10800000" scaled="1"/>
                </a:gradFill>
                <a:latin typeface="Century Gothic" charset="0"/>
                <a:ea typeface="Century Gothic" charset="0"/>
                <a:cs typeface="Century Gothic" charset="0"/>
              </a:rPr>
              <a:t>Shopper</a:t>
            </a:r>
          </a:p>
          <a:p>
            <a:pPr algn="ctr">
              <a:spcAft>
                <a:spcPts val="600"/>
              </a:spcAft>
              <a:buClr>
                <a:schemeClr val="accent3"/>
              </a:buClr>
            </a:pPr>
            <a:r>
              <a:rPr lang="en-US" sz="2000" b="1" dirty="0">
                <a:gradFill>
                  <a:gsLst>
                    <a:gs pos="0">
                      <a:srgbClr val="F99100"/>
                    </a:gs>
                    <a:gs pos="100000">
                      <a:srgbClr val="F45411"/>
                    </a:gs>
                  </a:gsLst>
                  <a:lin ang="10800000" scaled="1"/>
                </a:gradFill>
                <a:latin typeface="Century Gothic" charset="0"/>
                <a:ea typeface="Century Gothic" charset="0"/>
                <a:cs typeface="Century Gothic" charset="0"/>
              </a:rPr>
              <a:t>Graph</a:t>
            </a:r>
          </a:p>
        </p:txBody>
      </p:sp>
      <p:sp>
        <p:nvSpPr>
          <p:cNvPr id="14" name="Title 13"/>
          <p:cNvSpPr>
            <a:spLocks noGrp="1"/>
          </p:cNvSpPr>
          <p:nvPr>
            <p:ph type="title"/>
          </p:nvPr>
        </p:nvSpPr>
        <p:spPr>
          <a:xfrm>
            <a:off x="369152" y="365126"/>
            <a:ext cx="10748614" cy="502708"/>
          </a:xfrm>
        </p:spPr>
        <p:txBody>
          <a:bodyPr>
            <a:normAutofit fontScale="90000"/>
          </a:bodyPr>
          <a:lstStyle/>
          <a:p>
            <a:r>
              <a:rPr lang="en-US" dirty="0"/>
              <a:t>Collaboration for a deeper understanding of a brand’s shoppers</a:t>
            </a:r>
            <a:endParaRPr lang="en-US" dirty="0">
              <a:latin typeface="Century Gothic" charset="0"/>
              <a:ea typeface="Century Gothic" charset="0"/>
              <a:cs typeface="Century Gothic" charset="0"/>
            </a:endParaRPr>
          </a:p>
        </p:txBody>
      </p:sp>
    </p:spTree>
    <p:extLst>
      <p:ext uri="{BB962C8B-B14F-4D97-AF65-F5344CB8AC3E}">
        <p14:creationId xmlns:p14="http://schemas.microsoft.com/office/powerpoint/2010/main" val="1064928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decel="5000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0-#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decel="5000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500"/>
                                        <p:tgtEl>
                                          <p:spTgt spid="6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fade">
                                      <p:cBhvr>
                                        <p:cTn id="38" dur="500"/>
                                        <p:tgtEl>
                                          <p:spTgt spid="66"/>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decel="5000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0"/>
            <a:ext cx="12192000" cy="6857247"/>
          </a:xfrm>
          <a:prstGeom prst="rect">
            <a:avLst/>
          </a:prstGeom>
        </p:spPr>
      </p:pic>
      <p:grpSp>
        <p:nvGrpSpPr>
          <p:cNvPr id="3" name="Group 2"/>
          <p:cNvGrpSpPr/>
          <p:nvPr/>
        </p:nvGrpSpPr>
        <p:grpSpPr>
          <a:xfrm>
            <a:off x="10957522" y="6422098"/>
            <a:ext cx="959707" cy="262281"/>
            <a:chOff x="884883" y="1898656"/>
            <a:chExt cx="2286155" cy="624789"/>
          </a:xfrm>
          <a:solidFill>
            <a:schemeClr val="bg1"/>
          </a:solidFill>
        </p:grpSpPr>
        <p:grpSp>
          <p:nvGrpSpPr>
            <p:cNvPr id="4" name="Group 3"/>
            <p:cNvGrpSpPr/>
            <p:nvPr userDrawn="1"/>
          </p:nvGrpSpPr>
          <p:grpSpPr>
            <a:xfrm>
              <a:off x="884883" y="2062438"/>
              <a:ext cx="1765727" cy="461007"/>
              <a:chOff x="884883" y="2062438"/>
              <a:chExt cx="1765727" cy="461007"/>
            </a:xfrm>
            <a:grpFill/>
          </p:grpSpPr>
          <p:sp>
            <p:nvSpPr>
              <p:cNvPr id="9" name="Freeform: Shape 1"/>
              <p:cNvSpPr/>
              <p:nvPr/>
            </p:nvSpPr>
            <p:spPr>
              <a:xfrm>
                <a:off x="1284834" y="2144644"/>
                <a:ext cx="190597" cy="374269"/>
              </a:xfrm>
              <a:custGeom>
                <a:avLst/>
                <a:gdLst/>
                <a:ahLst/>
                <a:cxnLst>
                  <a:cxn ang="3cd4">
                    <a:pos x="hc" y="t"/>
                  </a:cxn>
                  <a:cxn ang="cd2">
                    <a:pos x="l" y="vc"/>
                  </a:cxn>
                  <a:cxn ang="cd4">
                    <a:pos x="hc" y="b"/>
                  </a:cxn>
                  <a:cxn ang="0">
                    <a:pos x="r" y="vc"/>
                  </a:cxn>
                </a:cxnLst>
                <a:rect l="l" t="t" r="r" b="b"/>
                <a:pathLst>
                  <a:path w="1515" h="2974">
                    <a:moveTo>
                      <a:pt x="493" y="2974"/>
                    </a:moveTo>
                    <a:cubicBezTo>
                      <a:pt x="0" y="2974"/>
                      <a:pt x="0" y="2974"/>
                      <a:pt x="0" y="2974"/>
                    </a:cubicBezTo>
                    <a:cubicBezTo>
                      <a:pt x="0" y="30"/>
                      <a:pt x="0" y="30"/>
                      <a:pt x="0" y="30"/>
                    </a:cubicBezTo>
                    <a:cubicBezTo>
                      <a:pt x="493" y="30"/>
                      <a:pt x="493" y="30"/>
                      <a:pt x="493" y="30"/>
                    </a:cubicBezTo>
                    <a:cubicBezTo>
                      <a:pt x="493" y="392"/>
                      <a:pt x="493" y="392"/>
                      <a:pt x="493" y="392"/>
                    </a:cubicBezTo>
                    <a:cubicBezTo>
                      <a:pt x="666" y="142"/>
                      <a:pt x="962" y="0"/>
                      <a:pt x="1301" y="0"/>
                    </a:cubicBezTo>
                    <a:cubicBezTo>
                      <a:pt x="1366" y="0"/>
                      <a:pt x="1438" y="6"/>
                      <a:pt x="1479" y="12"/>
                    </a:cubicBezTo>
                    <a:cubicBezTo>
                      <a:pt x="1515" y="12"/>
                      <a:pt x="1515" y="12"/>
                      <a:pt x="1515" y="12"/>
                    </a:cubicBezTo>
                    <a:cubicBezTo>
                      <a:pt x="1515" y="540"/>
                      <a:pt x="1515" y="540"/>
                      <a:pt x="1515" y="540"/>
                    </a:cubicBezTo>
                    <a:cubicBezTo>
                      <a:pt x="1461" y="529"/>
                      <a:pt x="1461" y="529"/>
                      <a:pt x="1461" y="529"/>
                    </a:cubicBezTo>
                    <a:cubicBezTo>
                      <a:pt x="1396" y="511"/>
                      <a:pt x="1301" y="499"/>
                      <a:pt x="1200" y="499"/>
                    </a:cubicBezTo>
                    <a:cubicBezTo>
                      <a:pt x="784" y="499"/>
                      <a:pt x="493" y="807"/>
                      <a:pt x="493" y="124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0" name="Freeform: Shape 2"/>
              <p:cNvSpPr/>
              <p:nvPr/>
            </p:nvSpPr>
            <p:spPr>
              <a:xfrm>
                <a:off x="1887468" y="2135705"/>
                <a:ext cx="343804" cy="382452"/>
              </a:xfrm>
              <a:custGeom>
                <a:avLst/>
                <a:gdLst/>
                <a:ahLst/>
                <a:cxnLst>
                  <a:cxn ang="3cd4">
                    <a:pos x="hc" y="t"/>
                  </a:cxn>
                  <a:cxn ang="cd2">
                    <a:pos x="l" y="vc"/>
                  </a:cxn>
                  <a:cxn ang="cd4">
                    <a:pos x="hc" y="b"/>
                  </a:cxn>
                  <a:cxn ang="0">
                    <a:pos x="r" y="vc"/>
                  </a:cxn>
                </a:cxnLst>
                <a:rect l="l" t="t" r="r" b="b"/>
                <a:pathLst>
                  <a:path w="2732" h="3039">
                    <a:moveTo>
                      <a:pt x="1444" y="3039"/>
                    </a:moveTo>
                    <a:cubicBezTo>
                      <a:pt x="1930" y="3039"/>
                      <a:pt x="2281" y="2891"/>
                      <a:pt x="2584" y="2552"/>
                    </a:cubicBezTo>
                    <a:cubicBezTo>
                      <a:pt x="2608" y="2523"/>
                      <a:pt x="2608" y="2523"/>
                      <a:pt x="2608" y="2523"/>
                    </a:cubicBezTo>
                    <a:cubicBezTo>
                      <a:pt x="2293" y="2197"/>
                      <a:pt x="2293" y="2197"/>
                      <a:pt x="2293" y="2197"/>
                    </a:cubicBezTo>
                    <a:cubicBezTo>
                      <a:pt x="2263" y="2227"/>
                      <a:pt x="2263" y="2227"/>
                      <a:pt x="2263" y="2227"/>
                    </a:cubicBezTo>
                    <a:cubicBezTo>
                      <a:pt x="2037" y="2464"/>
                      <a:pt x="1835" y="2600"/>
                      <a:pt x="1444" y="2600"/>
                    </a:cubicBezTo>
                    <a:cubicBezTo>
                      <a:pt x="897" y="2600"/>
                      <a:pt x="535" y="2250"/>
                      <a:pt x="499" y="1680"/>
                    </a:cubicBezTo>
                    <a:cubicBezTo>
                      <a:pt x="2726" y="1680"/>
                      <a:pt x="2726" y="1680"/>
                      <a:pt x="2726" y="1680"/>
                    </a:cubicBezTo>
                    <a:cubicBezTo>
                      <a:pt x="2726" y="1639"/>
                      <a:pt x="2726" y="1639"/>
                      <a:pt x="2726" y="1639"/>
                    </a:cubicBezTo>
                    <a:cubicBezTo>
                      <a:pt x="2732" y="1556"/>
                      <a:pt x="2732" y="1466"/>
                      <a:pt x="2732" y="1461"/>
                    </a:cubicBezTo>
                    <a:cubicBezTo>
                      <a:pt x="2732" y="1063"/>
                      <a:pt x="2608" y="695"/>
                      <a:pt x="2382" y="427"/>
                    </a:cubicBezTo>
                    <a:cubicBezTo>
                      <a:pt x="2144" y="148"/>
                      <a:pt x="1812" y="0"/>
                      <a:pt x="1432" y="0"/>
                    </a:cubicBezTo>
                    <a:cubicBezTo>
                      <a:pt x="588" y="0"/>
                      <a:pt x="0" y="641"/>
                      <a:pt x="0" y="1561"/>
                    </a:cubicBezTo>
                    <a:cubicBezTo>
                      <a:pt x="0" y="1579"/>
                      <a:pt x="0" y="1579"/>
                      <a:pt x="0" y="1579"/>
                    </a:cubicBezTo>
                    <a:cubicBezTo>
                      <a:pt x="0" y="2452"/>
                      <a:pt x="582" y="3039"/>
                      <a:pt x="1444" y="3039"/>
                    </a:cubicBezTo>
                    <a:close/>
                    <a:moveTo>
                      <a:pt x="529" y="1241"/>
                    </a:moveTo>
                    <a:cubicBezTo>
                      <a:pt x="576" y="807"/>
                      <a:pt x="974" y="469"/>
                      <a:pt x="1432" y="469"/>
                    </a:cubicBezTo>
                    <a:cubicBezTo>
                      <a:pt x="1859" y="469"/>
                      <a:pt x="2210" y="807"/>
                      <a:pt x="2227" y="12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1" name="Freeform: Shape 3"/>
              <p:cNvSpPr/>
              <p:nvPr/>
            </p:nvSpPr>
            <p:spPr>
              <a:xfrm>
                <a:off x="1536110" y="2148421"/>
                <a:ext cx="61938" cy="370492"/>
              </a:xfrm>
              <a:custGeom>
                <a:avLst/>
                <a:gdLst/>
                <a:ahLst/>
                <a:cxnLst>
                  <a:cxn ang="3cd4">
                    <a:pos x="hc" y="t"/>
                  </a:cxn>
                  <a:cxn ang="cd2">
                    <a:pos x="l" y="vc"/>
                  </a:cxn>
                  <a:cxn ang="cd4">
                    <a:pos x="hc" y="b"/>
                  </a:cxn>
                  <a:cxn ang="0">
                    <a:pos x="r" y="vc"/>
                  </a:cxn>
                </a:cxnLst>
                <a:rect l="l" t="t" r="r" b="b"/>
                <a:pathLst>
                  <a:path w="493" h="2944">
                    <a:moveTo>
                      <a:pt x="493" y="2944"/>
                    </a:moveTo>
                    <a:lnTo>
                      <a:pt x="0" y="2944"/>
                    </a:lnTo>
                    <a:lnTo>
                      <a:pt x="0" y="0"/>
                    </a:lnTo>
                    <a:lnTo>
                      <a:pt x="493" y="0"/>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2" name="Freeform: Shape 4"/>
              <p:cNvSpPr/>
              <p:nvPr/>
            </p:nvSpPr>
            <p:spPr>
              <a:xfrm>
                <a:off x="1705809" y="2062438"/>
                <a:ext cx="142633" cy="461007"/>
              </a:xfrm>
              <a:custGeom>
                <a:avLst/>
                <a:gdLst/>
                <a:ahLst/>
                <a:cxnLst>
                  <a:cxn ang="3cd4">
                    <a:pos x="hc" y="t"/>
                  </a:cxn>
                  <a:cxn ang="cd2">
                    <a:pos x="l" y="vc"/>
                  </a:cxn>
                  <a:cxn ang="cd4">
                    <a:pos x="hc" y="b"/>
                  </a:cxn>
                  <a:cxn ang="0">
                    <a:pos x="r" y="vc"/>
                  </a:cxn>
                </a:cxnLst>
                <a:rect l="l" t="t" r="r" b="b"/>
                <a:pathLst>
                  <a:path w="1134" h="3663">
                    <a:moveTo>
                      <a:pt x="843" y="3663"/>
                    </a:moveTo>
                    <a:cubicBezTo>
                      <a:pt x="689" y="3663"/>
                      <a:pt x="469" y="3645"/>
                      <a:pt x="291" y="3514"/>
                    </a:cubicBezTo>
                    <a:cubicBezTo>
                      <a:pt x="95" y="3366"/>
                      <a:pt x="0" y="3111"/>
                      <a:pt x="0" y="2748"/>
                    </a:cubicBezTo>
                    <a:cubicBezTo>
                      <a:pt x="0" y="1146"/>
                      <a:pt x="0" y="1146"/>
                      <a:pt x="0" y="1146"/>
                    </a:cubicBezTo>
                    <a:cubicBezTo>
                      <a:pt x="0" y="677"/>
                      <a:pt x="0" y="677"/>
                      <a:pt x="0" y="677"/>
                    </a:cubicBezTo>
                    <a:cubicBezTo>
                      <a:pt x="0" y="0"/>
                      <a:pt x="0" y="0"/>
                      <a:pt x="0" y="0"/>
                    </a:cubicBezTo>
                    <a:cubicBezTo>
                      <a:pt x="493" y="0"/>
                      <a:pt x="493" y="0"/>
                      <a:pt x="493" y="0"/>
                    </a:cubicBezTo>
                    <a:cubicBezTo>
                      <a:pt x="493" y="677"/>
                      <a:pt x="493" y="677"/>
                      <a:pt x="493" y="677"/>
                    </a:cubicBezTo>
                    <a:cubicBezTo>
                      <a:pt x="1134" y="677"/>
                      <a:pt x="1134" y="677"/>
                      <a:pt x="1134" y="677"/>
                    </a:cubicBezTo>
                    <a:cubicBezTo>
                      <a:pt x="1134" y="1146"/>
                      <a:pt x="1134" y="1146"/>
                      <a:pt x="1134" y="1146"/>
                    </a:cubicBezTo>
                    <a:cubicBezTo>
                      <a:pt x="493" y="1146"/>
                      <a:pt x="493" y="1146"/>
                      <a:pt x="493" y="1146"/>
                    </a:cubicBezTo>
                    <a:cubicBezTo>
                      <a:pt x="493" y="2748"/>
                      <a:pt x="493" y="2748"/>
                      <a:pt x="493" y="2748"/>
                    </a:cubicBezTo>
                    <a:cubicBezTo>
                      <a:pt x="493" y="3122"/>
                      <a:pt x="624" y="3194"/>
                      <a:pt x="838" y="3194"/>
                    </a:cubicBezTo>
                    <a:cubicBezTo>
                      <a:pt x="915" y="3194"/>
                      <a:pt x="986" y="3194"/>
                      <a:pt x="1087" y="3182"/>
                    </a:cubicBezTo>
                    <a:cubicBezTo>
                      <a:pt x="1134" y="3170"/>
                      <a:pt x="1134" y="3170"/>
                      <a:pt x="1134" y="3170"/>
                    </a:cubicBezTo>
                    <a:cubicBezTo>
                      <a:pt x="1134" y="3627"/>
                      <a:pt x="1134" y="3627"/>
                      <a:pt x="1134" y="3627"/>
                    </a:cubicBezTo>
                    <a:cubicBezTo>
                      <a:pt x="1105" y="3633"/>
                      <a:pt x="1105" y="3633"/>
                      <a:pt x="1105" y="3633"/>
                    </a:cubicBezTo>
                    <a:cubicBezTo>
                      <a:pt x="1004" y="3657"/>
                      <a:pt x="933" y="3663"/>
                      <a:pt x="843" y="366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3" name="Freeform: Shape 5"/>
              <p:cNvSpPr/>
              <p:nvPr/>
            </p:nvSpPr>
            <p:spPr>
              <a:xfrm>
                <a:off x="2270927" y="2135705"/>
                <a:ext cx="379683" cy="387739"/>
              </a:xfrm>
              <a:custGeom>
                <a:avLst/>
                <a:gdLst/>
                <a:ahLst/>
                <a:cxnLst>
                  <a:cxn ang="3cd4">
                    <a:pos x="hc" y="t"/>
                  </a:cxn>
                  <a:cxn ang="cd2">
                    <a:pos x="l" y="vc"/>
                  </a:cxn>
                  <a:cxn ang="cd4">
                    <a:pos x="hc" y="b"/>
                  </a:cxn>
                  <a:cxn ang="0">
                    <a:pos x="r" y="vc"/>
                  </a:cxn>
                </a:cxnLst>
                <a:rect l="l" t="t" r="r" b="b"/>
                <a:pathLst>
                  <a:path w="3017" h="3081">
                    <a:moveTo>
                      <a:pt x="1509" y="3081"/>
                    </a:moveTo>
                    <a:cubicBezTo>
                      <a:pt x="1918" y="3081"/>
                      <a:pt x="2293" y="2926"/>
                      <a:pt x="2578" y="2647"/>
                    </a:cubicBezTo>
                    <a:cubicBezTo>
                      <a:pt x="2863" y="2357"/>
                      <a:pt x="3017" y="1965"/>
                      <a:pt x="3017" y="1544"/>
                    </a:cubicBezTo>
                    <a:cubicBezTo>
                      <a:pt x="3017" y="1116"/>
                      <a:pt x="2863" y="724"/>
                      <a:pt x="2578" y="433"/>
                    </a:cubicBezTo>
                    <a:cubicBezTo>
                      <a:pt x="2293" y="154"/>
                      <a:pt x="1918" y="0"/>
                      <a:pt x="1509" y="0"/>
                    </a:cubicBezTo>
                    <a:cubicBezTo>
                      <a:pt x="1105" y="0"/>
                      <a:pt x="725" y="154"/>
                      <a:pt x="445" y="433"/>
                    </a:cubicBezTo>
                    <a:cubicBezTo>
                      <a:pt x="160" y="724"/>
                      <a:pt x="0" y="1116"/>
                      <a:pt x="0" y="1544"/>
                    </a:cubicBezTo>
                    <a:cubicBezTo>
                      <a:pt x="0" y="1965"/>
                      <a:pt x="160" y="2357"/>
                      <a:pt x="445" y="2647"/>
                    </a:cubicBezTo>
                    <a:cubicBezTo>
                      <a:pt x="725" y="2926"/>
                      <a:pt x="1105" y="3081"/>
                      <a:pt x="1509" y="3081"/>
                    </a:cubicBezTo>
                    <a:close/>
                    <a:moveTo>
                      <a:pt x="1509" y="469"/>
                    </a:moveTo>
                    <a:cubicBezTo>
                      <a:pt x="1794" y="469"/>
                      <a:pt x="2049" y="576"/>
                      <a:pt x="2239" y="772"/>
                    </a:cubicBezTo>
                    <a:cubicBezTo>
                      <a:pt x="2423" y="968"/>
                      <a:pt x="2524" y="1241"/>
                      <a:pt x="2524" y="1544"/>
                    </a:cubicBezTo>
                    <a:cubicBezTo>
                      <a:pt x="2524" y="1841"/>
                      <a:pt x="2423" y="2114"/>
                      <a:pt x="2239" y="2310"/>
                    </a:cubicBezTo>
                    <a:cubicBezTo>
                      <a:pt x="2049" y="2505"/>
                      <a:pt x="1794" y="2612"/>
                      <a:pt x="1509" y="2612"/>
                    </a:cubicBezTo>
                    <a:cubicBezTo>
                      <a:pt x="1229" y="2612"/>
                      <a:pt x="968" y="2505"/>
                      <a:pt x="784" y="2310"/>
                    </a:cubicBezTo>
                    <a:cubicBezTo>
                      <a:pt x="600" y="2114"/>
                      <a:pt x="499" y="1841"/>
                      <a:pt x="499" y="1544"/>
                    </a:cubicBezTo>
                    <a:cubicBezTo>
                      <a:pt x="499" y="1241"/>
                      <a:pt x="600" y="968"/>
                      <a:pt x="784" y="772"/>
                    </a:cubicBezTo>
                    <a:cubicBezTo>
                      <a:pt x="968" y="576"/>
                      <a:pt x="1229" y="469"/>
                      <a:pt x="1509" y="46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sp>
            <p:nvSpPr>
              <p:cNvPr id="14" name="Freeform: Shape 6"/>
              <p:cNvSpPr/>
              <p:nvPr/>
            </p:nvSpPr>
            <p:spPr>
              <a:xfrm>
                <a:off x="884883" y="2135705"/>
                <a:ext cx="330334" cy="387739"/>
              </a:xfrm>
              <a:custGeom>
                <a:avLst/>
                <a:gdLst/>
                <a:ahLst/>
                <a:cxnLst>
                  <a:cxn ang="3cd4">
                    <a:pos x="hc" y="t"/>
                  </a:cxn>
                  <a:cxn ang="cd2">
                    <a:pos x="l" y="vc"/>
                  </a:cxn>
                  <a:cxn ang="cd4">
                    <a:pos x="hc" y="b"/>
                  </a:cxn>
                  <a:cxn ang="0">
                    <a:pos x="r" y="vc"/>
                  </a:cxn>
                </a:cxnLst>
                <a:rect l="l" t="t" r="r" b="b"/>
                <a:pathLst>
                  <a:path w="2625" h="3081">
                    <a:moveTo>
                      <a:pt x="1520" y="3081"/>
                    </a:moveTo>
                    <a:cubicBezTo>
                      <a:pt x="1111" y="3081"/>
                      <a:pt x="731" y="2926"/>
                      <a:pt x="445" y="2647"/>
                    </a:cubicBezTo>
                    <a:cubicBezTo>
                      <a:pt x="160" y="2357"/>
                      <a:pt x="0" y="1965"/>
                      <a:pt x="0" y="1544"/>
                    </a:cubicBezTo>
                    <a:cubicBezTo>
                      <a:pt x="0" y="1116"/>
                      <a:pt x="160" y="724"/>
                      <a:pt x="445" y="433"/>
                    </a:cubicBezTo>
                    <a:cubicBezTo>
                      <a:pt x="731" y="154"/>
                      <a:pt x="1111" y="0"/>
                      <a:pt x="1520" y="0"/>
                    </a:cubicBezTo>
                    <a:cubicBezTo>
                      <a:pt x="1948" y="0"/>
                      <a:pt x="2322" y="148"/>
                      <a:pt x="2601" y="433"/>
                    </a:cubicBezTo>
                    <a:cubicBezTo>
                      <a:pt x="2625" y="463"/>
                      <a:pt x="2625" y="463"/>
                      <a:pt x="2625" y="463"/>
                    </a:cubicBezTo>
                    <a:cubicBezTo>
                      <a:pt x="2322" y="819"/>
                      <a:pt x="2322" y="819"/>
                      <a:pt x="2322" y="819"/>
                    </a:cubicBezTo>
                    <a:cubicBezTo>
                      <a:pt x="2293" y="783"/>
                      <a:pt x="2293" y="783"/>
                      <a:pt x="2293" y="783"/>
                    </a:cubicBezTo>
                    <a:cubicBezTo>
                      <a:pt x="2091" y="576"/>
                      <a:pt x="1823" y="469"/>
                      <a:pt x="1520" y="469"/>
                    </a:cubicBezTo>
                    <a:cubicBezTo>
                      <a:pt x="1235" y="469"/>
                      <a:pt x="974" y="576"/>
                      <a:pt x="784" y="772"/>
                    </a:cubicBezTo>
                    <a:cubicBezTo>
                      <a:pt x="600" y="968"/>
                      <a:pt x="493" y="1241"/>
                      <a:pt x="493" y="1544"/>
                    </a:cubicBezTo>
                    <a:cubicBezTo>
                      <a:pt x="493" y="1841"/>
                      <a:pt x="600" y="2114"/>
                      <a:pt x="784" y="2310"/>
                    </a:cubicBezTo>
                    <a:cubicBezTo>
                      <a:pt x="974" y="2505"/>
                      <a:pt x="1235" y="2612"/>
                      <a:pt x="1520" y="2612"/>
                    </a:cubicBezTo>
                    <a:cubicBezTo>
                      <a:pt x="1823" y="2612"/>
                      <a:pt x="2091" y="2505"/>
                      <a:pt x="2293" y="2298"/>
                    </a:cubicBezTo>
                    <a:cubicBezTo>
                      <a:pt x="2322" y="2262"/>
                      <a:pt x="2322" y="2262"/>
                      <a:pt x="2322" y="2262"/>
                    </a:cubicBezTo>
                    <a:cubicBezTo>
                      <a:pt x="2625" y="2618"/>
                      <a:pt x="2625" y="2618"/>
                      <a:pt x="2625" y="2618"/>
                    </a:cubicBezTo>
                    <a:cubicBezTo>
                      <a:pt x="2601" y="2647"/>
                      <a:pt x="2601" y="2647"/>
                      <a:pt x="2601" y="2647"/>
                    </a:cubicBezTo>
                    <a:cubicBezTo>
                      <a:pt x="2322" y="2932"/>
                      <a:pt x="1948" y="3081"/>
                      <a:pt x="1520" y="30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solidFill>
                    <a:schemeClr val="tx1"/>
                  </a:solidFill>
                  <a:latin typeface="Arial" pitchFamily="18"/>
                  <a:ea typeface="Arial Unicode MS" pitchFamily="2"/>
                  <a:cs typeface="Arial Unicode MS" pitchFamily="2"/>
                </a:endParaRPr>
              </a:p>
            </p:txBody>
          </p:sp>
        </p:grpSp>
        <p:grpSp>
          <p:nvGrpSpPr>
            <p:cNvPr id="5" name="Group 4"/>
            <p:cNvGrpSpPr/>
            <p:nvPr userDrawn="1"/>
          </p:nvGrpSpPr>
          <p:grpSpPr>
            <a:xfrm>
              <a:off x="1519618" y="1898656"/>
              <a:ext cx="1651420" cy="624789"/>
              <a:chOff x="1519618" y="1898656"/>
              <a:chExt cx="1651420" cy="624789"/>
            </a:xfrm>
            <a:grpFill/>
          </p:grpSpPr>
          <p:sp>
            <p:nvSpPr>
              <p:cNvPr id="6" name="Freeform: Shape 7"/>
              <p:cNvSpPr/>
              <p:nvPr/>
            </p:nvSpPr>
            <p:spPr>
              <a:xfrm>
                <a:off x="1519618" y="1898656"/>
                <a:ext cx="94921" cy="96305"/>
              </a:xfrm>
              <a:custGeom>
                <a:avLst/>
                <a:gdLst/>
                <a:ahLst/>
                <a:cxnLst>
                  <a:cxn ang="3cd4">
                    <a:pos x="hc" y="t"/>
                  </a:cxn>
                  <a:cxn ang="cd2">
                    <a:pos x="l" y="vc"/>
                  </a:cxn>
                  <a:cxn ang="cd4">
                    <a:pos x="hc" y="b"/>
                  </a:cxn>
                  <a:cxn ang="0">
                    <a:pos x="r" y="vc"/>
                  </a:cxn>
                </a:cxnLst>
                <a:rect l="l" t="t" r="r" b="b"/>
                <a:pathLst>
                  <a:path w="755" h="766">
                    <a:moveTo>
                      <a:pt x="380" y="766"/>
                    </a:moveTo>
                    <a:cubicBezTo>
                      <a:pt x="173" y="766"/>
                      <a:pt x="0" y="594"/>
                      <a:pt x="0" y="386"/>
                    </a:cubicBezTo>
                    <a:cubicBezTo>
                      <a:pt x="0" y="172"/>
                      <a:pt x="173" y="0"/>
                      <a:pt x="380" y="0"/>
                    </a:cubicBezTo>
                    <a:cubicBezTo>
                      <a:pt x="588" y="0"/>
                      <a:pt x="755" y="172"/>
                      <a:pt x="755" y="386"/>
                    </a:cubicBezTo>
                    <a:cubicBezTo>
                      <a:pt x="755" y="594"/>
                      <a:pt x="588" y="766"/>
                      <a:pt x="380" y="76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7" name="Freeform: Shape 8"/>
              <p:cNvSpPr/>
              <p:nvPr/>
            </p:nvSpPr>
            <p:spPr>
              <a:xfrm>
                <a:off x="3076117" y="2427895"/>
                <a:ext cx="94921" cy="95550"/>
              </a:xfrm>
              <a:custGeom>
                <a:avLst/>
                <a:gdLst/>
                <a:ahLst/>
                <a:cxnLst>
                  <a:cxn ang="3cd4">
                    <a:pos x="hc" y="t"/>
                  </a:cxn>
                  <a:cxn ang="cd2">
                    <a:pos x="l" y="vc"/>
                  </a:cxn>
                  <a:cxn ang="cd4">
                    <a:pos x="hc" y="b"/>
                  </a:cxn>
                  <a:cxn ang="0">
                    <a:pos x="r" y="vc"/>
                  </a:cxn>
                </a:cxnLst>
                <a:rect l="l" t="t" r="r" b="b"/>
                <a:pathLst>
                  <a:path w="755" h="760">
                    <a:moveTo>
                      <a:pt x="375" y="760"/>
                    </a:moveTo>
                    <a:cubicBezTo>
                      <a:pt x="167" y="760"/>
                      <a:pt x="0" y="588"/>
                      <a:pt x="0" y="380"/>
                    </a:cubicBezTo>
                    <a:cubicBezTo>
                      <a:pt x="0" y="172"/>
                      <a:pt x="167" y="0"/>
                      <a:pt x="375" y="0"/>
                    </a:cubicBezTo>
                    <a:cubicBezTo>
                      <a:pt x="589" y="0"/>
                      <a:pt x="755" y="172"/>
                      <a:pt x="755" y="380"/>
                    </a:cubicBezTo>
                    <a:cubicBezTo>
                      <a:pt x="755" y="588"/>
                      <a:pt x="589" y="760"/>
                      <a:pt x="375" y="76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sp>
            <p:nvSpPr>
              <p:cNvPr id="8" name="Freeform: Shape 9"/>
              <p:cNvSpPr/>
              <p:nvPr/>
            </p:nvSpPr>
            <p:spPr>
              <a:xfrm>
                <a:off x="1703543" y="1924841"/>
                <a:ext cx="1284326" cy="570908"/>
              </a:xfrm>
              <a:custGeom>
                <a:avLst/>
                <a:gdLst/>
                <a:ahLst/>
                <a:cxnLst>
                  <a:cxn ang="3cd4">
                    <a:pos x="hc" y="t"/>
                  </a:cxn>
                  <a:cxn ang="cd2">
                    <a:pos x="l" y="vc"/>
                  </a:cxn>
                  <a:cxn ang="cd4">
                    <a:pos x="hc" y="b"/>
                  </a:cxn>
                  <a:cxn ang="0">
                    <a:pos x="r" y="vc"/>
                  </a:cxn>
                </a:cxnLst>
                <a:rect l="l" t="t" r="r" b="b"/>
                <a:pathLst>
                  <a:path w="10203" h="4536">
                    <a:moveTo>
                      <a:pt x="10203" y="4198"/>
                    </a:moveTo>
                    <a:cubicBezTo>
                      <a:pt x="9199" y="4198"/>
                      <a:pt x="9199" y="4198"/>
                      <a:pt x="9199" y="4198"/>
                    </a:cubicBezTo>
                    <a:cubicBezTo>
                      <a:pt x="8939" y="4198"/>
                      <a:pt x="8731" y="3984"/>
                      <a:pt x="8731" y="3723"/>
                    </a:cubicBezTo>
                    <a:cubicBezTo>
                      <a:pt x="8731" y="766"/>
                      <a:pt x="8731" y="766"/>
                      <a:pt x="8731" y="766"/>
                    </a:cubicBezTo>
                    <a:cubicBezTo>
                      <a:pt x="8731" y="344"/>
                      <a:pt x="8386" y="0"/>
                      <a:pt x="7959" y="0"/>
                    </a:cubicBezTo>
                    <a:cubicBezTo>
                      <a:pt x="0" y="0"/>
                      <a:pt x="0" y="0"/>
                      <a:pt x="0" y="0"/>
                    </a:cubicBezTo>
                    <a:cubicBezTo>
                      <a:pt x="0" y="338"/>
                      <a:pt x="0" y="338"/>
                      <a:pt x="0" y="338"/>
                    </a:cubicBezTo>
                    <a:cubicBezTo>
                      <a:pt x="7917" y="338"/>
                      <a:pt x="7917" y="338"/>
                      <a:pt x="7917" y="338"/>
                    </a:cubicBezTo>
                    <a:cubicBezTo>
                      <a:pt x="8178" y="338"/>
                      <a:pt x="8386" y="552"/>
                      <a:pt x="8386" y="808"/>
                    </a:cubicBezTo>
                    <a:cubicBezTo>
                      <a:pt x="8386" y="3770"/>
                      <a:pt x="8386" y="3770"/>
                      <a:pt x="8386" y="3770"/>
                    </a:cubicBezTo>
                    <a:cubicBezTo>
                      <a:pt x="8386" y="4192"/>
                      <a:pt x="8731" y="4536"/>
                      <a:pt x="9157" y="4536"/>
                    </a:cubicBezTo>
                    <a:cubicBezTo>
                      <a:pt x="10203" y="4536"/>
                      <a:pt x="10203" y="4536"/>
                      <a:pt x="10203" y="453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itchFamily="18"/>
                  <a:ea typeface="Arial Unicode MS" pitchFamily="2"/>
                  <a:cs typeface="Arial Unicode MS" pitchFamily="2"/>
                </a:endParaRPr>
              </a:p>
            </p:txBody>
          </p:sp>
        </p:grpSp>
      </p:grpSp>
    </p:spTree>
    <p:extLst>
      <p:ext uri="{BB962C8B-B14F-4D97-AF65-F5344CB8AC3E}">
        <p14:creationId xmlns:p14="http://schemas.microsoft.com/office/powerpoint/2010/main" val="30225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riteo – PowerPoint Theme (1/12/18)">
  <a:themeElements>
    <a:clrScheme name="Custom 10">
      <a:dk1>
        <a:srgbClr val="373C42"/>
      </a:dk1>
      <a:lt1>
        <a:srgbClr val="FEFFFF"/>
      </a:lt1>
      <a:dk2>
        <a:srgbClr val="727983"/>
      </a:dk2>
      <a:lt2>
        <a:srgbClr val="F2F3F3"/>
      </a:lt2>
      <a:accent1>
        <a:srgbClr val="F78B2C"/>
      </a:accent1>
      <a:accent2>
        <a:srgbClr val="FCBC2B"/>
      </a:accent2>
      <a:accent3>
        <a:srgbClr val="05B996"/>
      </a:accent3>
      <a:accent4>
        <a:srgbClr val="00A9CD"/>
      </a:accent4>
      <a:accent5>
        <a:srgbClr val="005581"/>
      </a:accent5>
      <a:accent6>
        <a:srgbClr val="F6815D"/>
      </a:accent6>
      <a:hlink>
        <a:srgbClr val="F78B2C"/>
      </a:hlink>
      <a:folHlink>
        <a:srgbClr val="727983"/>
      </a:folHlink>
    </a:clrScheme>
    <a:fontScheme name="Criteo">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EO – PowerPoint Theme" id="{80BA917B-EC35-874B-99CE-B0141613E73E}" vid="{021BF710-80FE-4B45-9BAF-3CB0CF8786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24E08C85-4805-C241-80CD-4130D778D58C}">
  <we:reference id="wa104379997" version="2.0.0.0" store="en-US" storeType="OMEX"/>
  <we:alternateReferences>
    <we:reference id="wa104379997" version="2.0.0.0" store="wa104379997"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E7141F1F-96F8-0B4C-92CD-803AB619B8B3}">
  <we:reference id="wa104381063" version="1.0.0.0" store="en-US" storeType="OMEX"/>
  <we:alternateReferences>
    <we:reference id="wa104381063" version="1.0.0.0" store="wa104381063"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0</TotalTime>
  <Words>1825</Words>
  <Application>Microsoft Office PowerPoint</Application>
  <PresentationFormat>Widescreen</PresentationFormat>
  <Paragraphs>135</Paragraphs>
  <Slides>26</Slides>
  <Notes>26</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Century Gothic</vt:lpstr>
      <vt:lpstr>Times</vt:lpstr>
      <vt:lpstr>Times New Roman</vt:lpstr>
      <vt:lpstr>Wingdings</vt:lpstr>
      <vt:lpstr>Criteo – PowerPoint Theme (1/12/18)</vt:lpstr>
      <vt:lpstr>How AI Will Change Advertising As We Know 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CMO Survey: Walled garden concerns</vt:lpstr>
      <vt:lpstr>PowerPoint Presentation</vt:lpstr>
      <vt:lpstr>CMO Survey: Data pooling can lead to…</vt:lpstr>
      <vt:lpstr>Criteo can help level the playing field</vt:lpstr>
      <vt:lpstr>Criteo can help level the playing field</vt:lpstr>
      <vt:lpstr>Collaboration for a deeper understanding of the shopper</vt:lpstr>
      <vt:lpstr>PowerPoint Presentation</vt:lpstr>
      <vt:lpstr>Finding new audiences with AI &amp; collaboration </vt:lpstr>
      <vt:lpstr>Criteo Customer AcquisitionBETA</vt:lpstr>
      <vt:lpstr>Collaboration for a deeper understanding of a brand’s shoppers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Jamie Volansky</dc:creator>
  <cp:lastModifiedBy>Blaise Lucey</cp:lastModifiedBy>
  <cp:revision>741</cp:revision>
  <cp:lastPrinted>2018-01-19T16:37:18Z</cp:lastPrinted>
  <dcterms:created xsi:type="dcterms:W3CDTF">2017-12-12T22:05:03Z</dcterms:created>
  <dcterms:modified xsi:type="dcterms:W3CDTF">2018-12-17T14:38:37Z</dcterms:modified>
</cp:coreProperties>
</file>